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9"/>
  </p:notesMasterIdLst>
  <p:sldIdLst>
    <p:sldId id="459" r:id="rId5"/>
    <p:sldId id="447" r:id="rId6"/>
    <p:sldId id="448" r:id="rId7"/>
    <p:sldId id="259" r:id="rId8"/>
    <p:sldId id="260" r:id="rId10"/>
    <p:sldId id="262" r:id="rId11"/>
    <p:sldId id="264" r:id="rId12"/>
    <p:sldId id="265" r:id="rId13"/>
    <p:sldId id="268" r:id="rId14"/>
    <p:sldId id="269" r:id="rId15"/>
    <p:sldId id="270" r:id="rId16"/>
    <p:sldId id="271" r:id="rId17"/>
    <p:sldId id="272" r:id="rId18"/>
    <p:sldId id="274" r:id="rId19"/>
    <p:sldId id="277" r:id="rId20"/>
    <p:sldId id="279" r:id="rId21"/>
    <p:sldId id="280" r:id="rId22"/>
    <p:sldId id="283" r:id="rId23"/>
    <p:sldId id="284" r:id="rId24"/>
    <p:sldId id="285" r:id="rId25"/>
    <p:sldId id="287" r:id="rId26"/>
    <p:sldId id="288" r:id="rId27"/>
    <p:sldId id="289" r:id="rId28"/>
    <p:sldId id="290" r:id="rId29"/>
    <p:sldId id="291" r:id="rId30"/>
    <p:sldId id="449" r:id="rId31"/>
    <p:sldId id="292" r:id="rId32"/>
    <p:sldId id="293" r:id="rId33"/>
    <p:sldId id="294" r:id="rId34"/>
    <p:sldId id="297" r:id="rId35"/>
    <p:sldId id="450" r:id="rId36"/>
    <p:sldId id="298" r:id="rId37"/>
    <p:sldId id="300" r:id="rId38"/>
    <p:sldId id="451" r:id="rId39"/>
    <p:sldId id="302" r:id="rId40"/>
    <p:sldId id="303" r:id="rId41"/>
    <p:sldId id="304" r:id="rId42"/>
    <p:sldId id="306" r:id="rId43"/>
    <p:sldId id="308" r:id="rId44"/>
    <p:sldId id="309" r:id="rId45"/>
    <p:sldId id="311" r:id="rId46"/>
    <p:sldId id="314" r:id="rId47"/>
    <p:sldId id="316" r:id="rId48"/>
    <p:sldId id="452" r:id="rId49"/>
    <p:sldId id="317" r:id="rId50"/>
    <p:sldId id="318" r:id="rId51"/>
    <p:sldId id="319" r:id="rId52"/>
    <p:sldId id="321" r:id="rId53"/>
    <p:sldId id="323" r:id="rId54"/>
    <p:sldId id="325" r:id="rId55"/>
    <p:sldId id="328" r:id="rId56"/>
    <p:sldId id="329" r:id="rId57"/>
    <p:sldId id="332" r:id="rId58"/>
    <p:sldId id="335" r:id="rId59"/>
    <p:sldId id="337" r:id="rId60"/>
    <p:sldId id="338" r:id="rId61"/>
    <p:sldId id="339" r:id="rId62"/>
    <p:sldId id="341" r:id="rId63"/>
    <p:sldId id="342" r:id="rId64"/>
    <p:sldId id="343" r:id="rId65"/>
    <p:sldId id="454" r:id="rId66"/>
    <p:sldId id="453" r:id="rId67"/>
    <p:sldId id="346" r:id="rId68"/>
    <p:sldId id="349" r:id="rId69"/>
    <p:sldId id="352" r:id="rId70"/>
    <p:sldId id="354" r:id="rId71"/>
    <p:sldId id="356" r:id="rId72"/>
    <p:sldId id="357" r:id="rId73"/>
    <p:sldId id="360" r:id="rId74"/>
    <p:sldId id="362" r:id="rId75"/>
    <p:sldId id="366" r:id="rId76"/>
    <p:sldId id="368" r:id="rId77"/>
    <p:sldId id="369" r:id="rId78"/>
    <p:sldId id="370" r:id="rId79"/>
    <p:sldId id="371" r:id="rId80"/>
    <p:sldId id="373" r:id="rId81"/>
    <p:sldId id="374" r:id="rId82"/>
    <p:sldId id="375" r:id="rId83"/>
    <p:sldId id="455" r:id="rId84"/>
    <p:sldId id="376" r:id="rId85"/>
    <p:sldId id="378" r:id="rId86"/>
    <p:sldId id="379" r:id="rId87"/>
    <p:sldId id="381" r:id="rId88"/>
    <p:sldId id="383" r:id="rId89"/>
    <p:sldId id="384" r:id="rId90"/>
    <p:sldId id="385" r:id="rId91"/>
    <p:sldId id="386" r:id="rId92"/>
    <p:sldId id="388" r:id="rId93"/>
    <p:sldId id="390" r:id="rId94"/>
    <p:sldId id="391" r:id="rId95"/>
    <p:sldId id="393" r:id="rId96"/>
    <p:sldId id="394" r:id="rId97"/>
    <p:sldId id="396" r:id="rId98"/>
    <p:sldId id="397" r:id="rId99"/>
    <p:sldId id="398" r:id="rId100"/>
    <p:sldId id="456" r:id="rId101"/>
    <p:sldId id="399" r:id="rId102"/>
    <p:sldId id="400" r:id="rId103"/>
    <p:sldId id="401" r:id="rId104"/>
    <p:sldId id="403" r:id="rId105"/>
    <p:sldId id="405" r:id="rId106"/>
    <p:sldId id="406" r:id="rId107"/>
    <p:sldId id="407" r:id="rId108"/>
    <p:sldId id="409" r:id="rId109"/>
    <p:sldId id="411" r:id="rId110"/>
    <p:sldId id="413" r:id="rId111"/>
    <p:sldId id="415" r:id="rId112"/>
    <p:sldId id="416" r:id="rId113"/>
    <p:sldId id="458" r:id="rId114"/>
    <p:sldId id="457" r:id="rId115"/>
    <p:sldId id="418" r:id="rId116"/>
    <p:sldId id="419" r:id="rId117"/>
    <p:sldId id="420" r:id="rId118"/>
    <p:sldId id="421" r:id="rId119"/>
    <p:sldId id="422" r:id="rId120"/>
    <p:sldId id="425" r:id="rId121"/>
    <p:sldId id="427" r:id="rId122"/>
    <p:sldId id="429" r:id="rId123"/>
    <p:sldId id="431" r:id="rId124"/>
    <p:sldId id="433" r:id="rId125"/>
    <p:sldId id="435" r:id="rId126"/>
    <p:sldId id="436" r:id="rId127"/>
    <p:sldId id="437" r:id="rId128"/>
    <p:sldId id="438" r:id="rId129"/>
    <p:sldId id="440" r:id="rId130"/>
    <p:sldId id="441" r:id="rId131"/>
    <p:sldId id="442" r:id="rId132"/>
    <p:sldId id="444" r:id="rId133"/>
    <p:sldId id="445" r:id="rId134"/>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showGuides="1">
      <p:cViewPr>
        <p:scale>
          <a:sx n="100" d="100"/>
          <a:sy n="100" d="100"/>
        </p:scale>
        <p:origin x="-960" y="-396"/>
      </p:cViewPr>
      <p:guideLst>
        <p:guide orient="horz" pos="214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notesMaster" Target="notesMasters/notesMaster1.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9" Type="http://schemas.openxmlformats.org/officeDocument/2006/relationships/customXml" Target="../customXml/item122.xml"/><Relationship Id="rId258" Type="http://schemas.openxmlformats.org/officeDocument/2006/relationships/customXml" Target="../customXml/item121.xml"/><Relationship Id="rId257" Type="http://schemas.openxmlformats.org/officeDocument/2006/relationships/customXml" Target="../customXml/item120.xml"/><Relationship Id="rId256" Type="http://schemas.openxmlformats.org/officeDocument/2006/relationships/customXml" Target="../customXml/item119.xml"/><Relationship Id="rId255" Type="http://schemas.openxmlformats.org/officeDocument/2006/relationships/customXml" Target="../customXml/item118.xml"/><Relationship Id="rId254" Type="http://schemas.openxmlformats.org/officeDocument/2006/relationships/customXml" Target="../customXml/item117.xml"/><Relationship Id="rId253" Type="http://schemas.openxmlformats.org/officeDocument/2006/relationships/customXml" Target="../customXml/item116.xml"/><Relationship Id="rId252" Type="http://schemas.openxmlformats.org/officeDocument/2006/relationships/customXml" Target="../customXml/item115.xml"/><Relationship Id="rId251" Type="http://schemas.openxmlformats.org/officeDocument/2006/relationships/customXml" Target="../customXml/item114.xml"/><Relationship Id="rId250" Type="http://schemas.openxmlformats.org/officeDocument/2006/relationships/customXml" Target="../customXml/item113.xml"/><Relationship Id="rId25" Type="http://schemas.openxmlformats.org/officeDocument/2006/relationships/slide" Target="slides/slide20.xml"/><Relationship Id="rId249" Type="http://schemas.openxmlformats.org/officeDocument/2006/relationships/customXml" Target="../customXml/item112.xml"/><Relationship Id="rId248" Type="http://schemas.openxmlformats.org/officeDocument/2006/relationships/customXml" Target="../customXml/item111.xml"/><Relationship Id="rId247" Type="http://schemas.openxmlformats.org/officeDocument/2006/relationships/customXml" Target="../customXml/item110.xml"/><Relationship Id="rId246" Type="http://schemas.openxmlformats.org/officeDocument/2006/relationships/customXml" Target="../customXml/item109.xml"/><Relationship Id="rId245" Type="http://schemas.openxmlformats.org/officeDocument/2006/relationships/customXml" Target="../customXml/item108.xml"/><Relationship Id="rId244" Type="http://schemas.openxmlformats.org/officeDocument/2006/relationships/customXml" Target="../customXml/item107.xml"/><Relationship Id="rId243" Type="http://schemas.openxmlformats.org/officeDocument/2006/relationships/customXml" Target="../customXml/item106.xml"/><Relationship Id="rId242" Type="http://schemas.openxmlformats.org/officeDocument/2006/relationships/customXml" Target="../customXml/item105.xml"/><Relationship Id="rId241" Type="http://schemas.openxmlformats.org/officeDocument/2006/relationships/customXml" Target="../customXml/item104.xml"/><Relationship Id="rId240" Type="http://schemas.openxmlformats.org/officeDocument/2006/relationships/customXml" Target="../customXml/item103.xml"/><Relationship Id="rId24" Type="http://schemas.openxmlformats.org/officeDocument/2006/relationships/slide" Target="slides/slide19.xml"/><Relationship Id="rId239" Type="http://schemas.openxmlformats.org/officeDocument/2006/relationships/customXml" Target="../customXml/item102.xml"/><Relationship Id="rId238" Type="http://schemas.openxmlformats.org/officeDocument/2006/relationships/customXml" Target="../customXml/item101.xml"/><Relationship Id="rId237" Type="http://schemas.openxmlformats.org/officeDocument/2006/relationships/customXml" Target="../customXml/item100.xml"/><Relationship Id="rId236" Type="http://schemas.openxmlformats.org/officeDocument/2006/relationships/customXml" Target="../customXml/item99.xml"/><Relationship Id="rId235" Type="http://schemas.openxmlformats.org/officeDocument/2006/relationships/customXml" Target="../customXml/item98.xml"/><Relationship Id="rId234" Type="http://schemas.openxmlformats.org/officeDocument/2006/relationships/customXml" Target="../customXml/item97.xml"/><Relationship Id="rId233" Type="http://schemas.openxmlformats.org/officeDocument/2006/relationships/customXml" Target="../customXml/item96.xml"/><Relationship Id="rId232" Type="http://schemas.openxmlformats.org/officeDocument/2006/relationships/customXml" Target="../customXml/item95.xml"/><Relationship Id="rId231" Type="http://schemas.openxmlformats.org/officeDocument/2006/relationships/customXml" Target="../customXml/item94.xml"/><Relationship Id="rId230" Type="http://schemas.openxmlformats.org/officeDocument/2006/relationships/customXml" Target="../customXml/item93.xml"/><Relationship Id="rId23" Type="http://schemas.openxmlformats.org/officeDocument/2006/relationships/slide" Target="slides/slide18.xml"/><Relationship Id="rId229" Type="http://schemas.openxmlformats.org/officeDocument/2006/relationships/customXml" Target="../customXml/item92.xml"/><Relationship Id="rId228" Type="http://schemas.openxmlformats.org/officeDocument/2006/relationships/customXml" Target="../customXml/item91.xml"/><Relationship Id="rId227" Type="http://schemas.openxmlformats.org/officeDocument/2006/relationships/customXml" Target="../customXml/item90.xml"/><Relationship Id="rId226" Type="http://schemas.openxmlformats.org/officeDocument/2006/relationships/customXml" Target="../customXml/item89.xml"/><Relationship Id="rId225" Type="http://schemas.openxmlformats.org/officeDocument/2006/relationships/customXml" Target="../customXml/item88.xml"/><Relationship Id="rId224" Type="http://schemas.openxmlformats.org/officeDocument/2006/relationships/customXml" Target="../customXml/item87.xml"/><Relationship Id="rId223" Type="http://schemas.openxmlformats.org/officeDocument/2006/relationships/customXml" Target="../customXml/item86.xml"/><Relationship Id="rId222" Type="http://schemas.openxmlformats.org/officeDocument/2006/relationships/customXml" Target="../customXml/item85.xml"/><Relationship Id="rId221" Type="http://schemas.openxmlformats.org/officeDocument/2006/relationships/customXml" Target="../customXml/item84.xml"/><Relationship Id="rId220" Type="http://schemas.openxmlformats.org/officeDocument/2006/relationships/customXml" Target="../customXml/item83.xml"/><Relationship Id="rId22" Type="http://schemas.openxmlformats.org/officeDocument/2006/relationships/slide" Target="slides/slide17.xml"/><Relationship Id="rId219" Type="http://schemas.openxmlformats.org/officeDocument/2006/relationships/customXml" Target="../customXml/item82.xml"/><Relationship Id="rId218" Type="http://schemas.openxmlformats.org/officeDocument/2006/relationships/customXml" Target="../customXml/item81.xml"/><Relationship Id="rId217" Type="http://schemas.openxmlformats.org/officeDocument/2006/relationships/customXml" Target="../customXml/item80.xml"/><Relationship Id="rId216" Type="http://schemas.openxmlformats.org/officeDocument/2006/relationships/customXml" Target="../customXml/item79.xml"/><Relationship Id="rId215" Type="http://schemas.openxmlformats.org/officeDocument/2006/relationships/customXml" Target="../customXml/item78.xml"/><Relationship Id="rId214" Type="http://schemas.openxmlformats.org/officeDocument/2006/relationships/customXml" Target="../customXml/item77.xml"/><Relationship Id="rId213" Type="http://schemas.openxmlformats.org/officeDocument/2006/relationships/customXml" Target="../customXml/item76.xml"/><Relationship Id="rId212" Type="http://schemas.openxmlformats.org/officeDocument/2006/relationships/customXml" Target="../customXml/item75.xml"/><Relationship Id="rId211" Type="http://schemas.openxmlformats.org/officeDocument/2006/relationships/customXml" Target="../customXml/item74.xml"/><Relationship Id="rId210" Type="http://schemas.openxmlformats.org/officeDocument/2006/relationships/customXml" Target="../customXml/item73.xml"/><Relationship Id="rId21" Type="http://schemas.openxmlformats.org/officeDocument/2006/relationships/slide" Target="slides/slide16.xml"/><Relationship Id="rId209" Type="http://schemas.openxmlformats.org/officeDocument/2006/relationships/customXml" Target="../customXml/item72.xml"/><Relationship Id="rId208" Type="http://schemas.openxmlformats.org/officeDocument/2006/relationships/customXml" Target="../customXml/item71.xml"/><Relationship Id="rId207" Type="http://schemas.openxmlformats.org/officeDocument/2006/relationships/customXml" Target="../customXml/item70.xml"/><Relationship Id="rId206" Type="http://schemas.openxmlformats.org/officeDocument/2006/relationships/customXml" Target="../customXml/item69.xml"/><Relationship Id="rId205" Type="http://schemas.openxmlformats.org/officeDocument/2006/relationships/customXml" Target="../customXml/item68.xml"/><Relationship Id="rId204" Type="http://schemas.openxmlformats.org/officeDocument/2006/relationships/customXml" Target="../customXml/item67.xml"/><Relationship Id="rId203" Type="http://schemas.openxmlformats.org/officeDocument/2006/relationships/customXml" Target="../customXml/item66.xml"/><Relationship Id="rId202" Type="http://schemas.openxmlformats.org/officeDocument/2006/relationships/customXml" Target="../customXml/item65.xml"/><Relationship Id="rId201" Type="http://schemas.openxmlformats.org/officeDocument/2006/relationships/customXml" Target="../customXml/item64.xml"/><Relationship Id="rId200" Type="http://schemas.openxmlformats.org/officeDocument/2006/relationships/customXml" Target="../customXml/item63.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customXml" Target="../customXml/item62.xml"/><Relationship Id="rId198" Type="http://schemas.openxmlformats.org/officeDocument/2006/relationships/customXml" Target="../customXml/item61.xml"/><Relationship Id="rId197" Type="http://schemas.openxmlformats.org/officeDocument/2006/relationships/customXml" Target="../customXml/item60.xml"/><Relationship Id="rId196" Type="http://schemas.openxmlformats.org/officeDocument/2006/relationships/customXml" Target="../customXml/item59.xml"/><Relationship Id="rId195" Type="http://schemas.openxmlformats.org/officeDocument/2006/relationships/customXml" Target="../customXml/item58.xml"/><Relationship Id="rId194" Type="http://schemas.openxmlformats.org/officeDocument/2006/relationships/customXml" Target="../customXml/item57.xml"/><Relationship Id="rId193" Type="http://schemas.openxmlformats.org/officeDocument/2006/relationships/customXml" Target="../customXml/item56.xml"/><Relationship Id="rId192" Type="http://schemas.openxmlformats.org/officeDocument/2006/relationships/customXml" Target="../customXml/item55.xml"/><Relationship Id="rId191" Type="http://schemas.openxmlformats.org/officeDocument/2006/relationships/customXml" Target="../customXml/item54.xml"/><Relationship Id="rId190" Type="http://schemas.openxmlformats.org/officeDocument/2006/relationships/customXml" Target="../customXml/item53.xml"/><Relationship Id="rId19" Type="http://schemas.openxmlformats.org/officeDocument/2006/relationships/slide" Target="slides/slide14.xml"/><Relationship Id="rId189" Type="http://schemas.openxmlformats.org/officeDocument/2006/relationships/customXml" Target="../customXml/item52.xml"/><Relationship Id="rId188" Type="http://schemas.openxmlformats.org/officeDocument/2006/relationships/customXml" Target="../customXml/item51.xml"/><Relationship Id="rId187" Type="http://schemas.openxmlformats.org/officeDocument/2006/relationships/customXml" Target="../customXml/item50.xml"/><Relationship Id="rId186" Type="http://schemas.openxmlformats.org/officeDocument/2006/relationships/customXml" Target="../customXml/item49.xml"/><Relationship Id="rId185" Type="http://schemas.openxmlformats.org/officeDocument/2006/relationships/customXml" Target="../customXml/item48.xml"/><Relationship Id="rId184" Type="http://schemas.openxmlformats.org/officeDocument/2006/relationships/customXml" Target="../customXml/item47.xml"/><Relationship Id="rId183" Type="http://schemas.openxmlformats.org/officeDocument/2006/relationships/customXml" Target="../customXml/item46.xml"/><Relationship Id="rId182" Type="http://schemas.openxmlformats.org/officeDocument/2006/relationships/customXml" Target="../customXml/item45.xml"/><Relationship Id="rId181" Type="http://schemas.openxmlformats.org/officeDocument/2006/relationships/customXml" Target="../customXml/item44.xml"/><Relationship Id="rId180" Type="http://schemas.openxmlformats.org/officeDocument/2006/relationships/customXml" Target="../customXml/item43.xml"/><Relationship Id="rId18" Type="http://schemas.openxmlformats.org/officeDocument/2006/relationships/slide" Target="slides/slide13.xml"/><Relationship Id="rId179" Type="http://schemas.openxmlformats.org/officeDocument/2006/relationships/customXml" Target="../customXml/item42.xml"/><Relationship Id="rId178" Type="http://schemas.openxmlformats.org/officeDocument/2006/relationships/customXml" Target="../customXml/item41.xml"/><Relationship Id="rId177" Type="http://schemas.openxmlformats.org/officeDocument/2006/relationships/customXml" Target="../customXml/item40.xml"/><Relationship Id="rId176" Type="http://schemas.openxmlformats.org/officeDocument/2006/relationships/customXml" Target="../customXml/item39.xml"/><Relationship Id="rId175" Type="http://schemas.openxmlformats.org/officeDocument/2006/relationships/customXml" Target="../customXml/item38.xml"/><Relationship Id="rId174" Type="http://schemas.openxmlformats.org/officeDocument/2006/relationships/customXml" Target="../customXml/item37.xml"/><Relationship Id="rId173" Type="http://schemas.openxmlformats.org/officeDocument/2006/relationships/customXml" Target="../customXml/item36.xml"/><Relationship Id="rId172" Type="http://schemas.openxmlformats.org/officeDocument/2006/relationships/customXml" Target="../customXml/item35.xml"/><Relationship Id="rId171" Type="http://schemas.openxmlformats.org/officeDocument/2006/relationships/customXml" Target="../customXml/item34.xml"/><Relationship Id="rId170" Type="http://schemas.openxmlformats.org/officeDocument/2006/relationships/customXml" Target="../customXml/item33.xml"/><Relationship Id="rId17" Type="http://schemas.openxmlformats.org/officeDocument/2006/relationships/slide" Target="slides/slide12.xml"/><Relationship Id="rId169" Type="http://schemas.openxmlformats.org/officeDocument/2006/relationships/customXml" Target="../customXml/item32.xml"/><Relationship Id="rId168" Type="http://schemas.openxmlformats.org/officeDocument/2006/relationships/customXml" Target="../customXml/item31.xml"/><Relationship Id="rId167" Type="http://schemas.openxmlformats.org/officeDocument/2006/relationships/customXml" Target="../customXml/item30.xml"/><Relationship Id="rId166" Type="http://schemas.openxmlformats.org/officeDocument/2006/relationships/customXml" Target="../customXml/item29.xml"/><Relationship Id="rId165" Type="http://schemas.openxmlformats.org/officeDocument/2006/relationships/customXml" Target="../customXml/item28.xml"/><Relationship Id="rId164" Type="http://schemas.openxmlformats.org/officeDocument/2006/relationships/customXml" Target="../customXml/item27.xml"/><Relationship Id="rId163" Type="http://schemas.openxmlformats.org/officeDocument/2006/relationships/customXml" Target="../customXml/item26.xml"/><Relationship Id="rId162" Type="http://schemas.openxmlformats.org/officeDocument/2006/relationships/customXml" Target="../customXml/item25.xml"/><Relationship Id="rId161" Type="http://schemas.openxmlformats.org/officeDocument/2006/relationships/customXml" Target="../customXml/item24.xml"/><Relationship Id="rId160" Type="http://schemas.openxmlformats.org/officeDocument/2006/relationships/customXml" Target="../customXml/item23.xml"/><Relationship Id="rId16" Type="http://schemas.openxmlformats.org/officeDocument/2006/relationships/slide" Target="slides/slide11.xml"/><Relationship Id="rId159" Type="http://schemas.openxmlformats.org/officeDocument/2006/relationships/customXml" Target="../customXml/item22.xml"/><Relationship Id="rId158" Type="http://schemas.openxmlformats.org/officeDocument/2006/relationships/customXml" Target="../customXml/item21.xml"/><Relationship Id="rId157" Type="http://schemas.openxmlformats.org/officeDocument/2006/relationships/customXml" Target="../customXml/item20.xml"/><Relationship Id="rId156" Type="http://schemas.openxmlformats.org/officeDocument/2006/relationships/customXml" Target="../customXml/item19.xml"/><Relationship Id="rId155" Type="http://schemas.openxmlformats.org/officeDocument/2006/relationships/customXml" Target="../customXml/item18.xml"/><Relationship Id="rId154" Type="http://schemas.openxmlformats.org/officeDocument/2006/relationships/customXml" Target="../customXml/item17.xml"/><Relationship Id="rId153" Type="http://schemas.openxmlformats.org/officeDocument/2006/relationships/customXml" Target="../customXml/item16.xml"/><Relationship Id="rId152" Type="http://schemas.openxmlformats.org/officeDocument/2006/relationships/customXml" Target="../customXml/item15.xml"/><Relationship Id="rId151" Type="http://schemas.openxmlformats.org/officeDocument/2006/relationships/customXml" Target="../customXml/item14.xml"/><Relationship Id="rId150" Type="http://schemas.openxmlformats.org/officeDocument/2006/relationships/customXml" Target="../customXml/item13.xml"/><Relationship Id="rId15" Type="http://schemas.openxmlformats.org/officeDocument/2006/relationships/slide" Target="slides/slide10.xml"/><Relationship Id="rId149" Type="http://schemas.openxmlformats.org/officeDocument/2006/relationships/customXml" Target="../customXml/item12.xml"/><Relationship Id="rId148" Type="http://schemas.openxmlformats.org/officeDocument/2006/relationships/customXml" Target="../customXml/item11.xml"/><Relationship Id="rId147" Type="http://schemas.openxmlformats.org/officeDocument/2006/relationships/customXml" Target="../customXml/item10.xml"/><Relationship Id="rId146" Type="http://schemas.openxmlformats.org/officeDocument/2006/relationships/customXml" Target="../customXml/item9.xml"/><Relationship Id="rId145" Type="http://schemas.openxmlformats.org/officeDocument/2006/relationships/customXml" Target="../customXml/item8.xml"/><Relationship Id="rId144" Type="http://schemas.openxmlformats.org/officeDocument/2006/relationships/customXml" Target="../customXml/item7.xml"/><Relationship Id="rId143" Type="http://schemas.openxmlformats.org/officeDocument/2006/relationships/customXml" Target="../customXml/item6.xml"/><Relationship Id="rId142" Type="http://schemas.openxmlformats.org/officeDocument/2006/relationships/customXml" Target="../customXml/item5.xml"/><Relationship Id="rId141" Type="http://schemas.openxmlformats.org/officeDocument/2006/relationships/customXml" Target="../customXml/item4.xml"/><Relationship Id="rId140" Type="http://schemas.openxmlformats.org/officeDocument/2006/relationships/customXml" Target="../customXml/item3.xml"/><Relationship Id="rId14" Type="http://schemas.openxmlformats.org/officeDocument/2006/relationships/slide" Target="slides/slide9.xml"/><Relationship Id="rId139" Type="http://schemas.openxmlformats.org/officeDocument/2006/relationships/customXml" Target="../customXml/item2.xml"/><Relationship Id="rId138" Type="http://schemas.openxmlformats.org/officeDocument/2006/relationships/customXml" Target="../customXml/item1.xml"/><Relationship Id="rId137" Type="http://schemas.openxmlformats.org/officeDocument/2006/relationships/tableStyles" Target="tableStyles.xml"/><Relationship Id="rId136" Type="http://schemas.openxmlformats.org/officeDocument/2006/relationships/viewProps" Target="viewProps.xml"/><Relationship Id="rId135" Type="http://schemas.openxmlformats.org/officeDocument/2006/relationships/presProps" Target="presProps.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76.wmf"/><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1.wmf"/><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90.wmf"/><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9" Type="http://schemas.openxmlformats.org/officeDocument/2006/relationships/image" Target="../media/image103.wmf"/><Relationship Id="rId8" Type="http://schemas.openxmlformats.org/officeDocument/2006/relationships/image" Target="../media/image102.wmf"/><Relationship Id="rId7" Type="http://schemas.openxmlformats.org/officeDocument/2006/relationships/image" Target="../media/image101.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 Id="rId3" Type="http://schemas.openxmlformats.org/officeDocument/2006/relationships/image" Target="../media/image97.wmf"/><Relationship Id="rId2" Type="http://schemas.openxmlformats.org/officeDocument/2006/relationships/image" Target="../media/image96.wmf"/><Relationship Id="rId10" Type="http://schemas.openxmlformats.org/officeDocument/2006/relationships/image" Target="../media/image104.wmf"/><Relationship Id="rId1" Type="http://schemas.openxmlformats.org/officeDocument/2006/relationships/image" Target="../media/image95.wmf"/></Relationships>
</file>

<file path=ppt/drawings/_rels/vmlDrawing17.vml.rels><?xml version="1.0" encoding="UTF-8" standalone="yes"?>
<Relationships xmlns="http://schemas.openxmlformats.org/package/2006/relationships"><Relationship Id="rId9" Type="http://schemas.openxmlformats.org/officeDocument/2006/relationships/image" Target="../media/image116.wmf"/><Relationship Id="rId8" Type="http://schemas.openxmlformats.org/officeDocument/2006/relationships/image" Target="../media/image115.wmf"/><Relationship Id="rId7" Type="http://schemas.openxmlformats.org/officeDocument/2006/relationships/image" Target="../media/image112.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 Id="rId3" Type="http://schemas.openxmlformats.org/officeDocument/2006/relationships/image" Target="../media/image108.wmf"/><Relationship Id="rId2" Type="http://schemas.openxmlformats.org/officeDocument/2006/relationships/image" Target="../media/image107.wmf"/><Relationship Id="rId10" Type="http://schemas.openxmlformats.org/officeDocument/2006/relationships/image" Target="../media/image117.wmf"/><Relationship Id="rId1" Type="http://schemas.openxmlformats.org/officeDocument/2006/relationships/image" Target="../media/image10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39.wmf"/><Relationship Id="rId7" Type="http://schemas.openxmlformats.org/officeDocument/2006/relationships/image" Target="../media/image138.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20.wmf"/><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21.vml.rels><?xml version="1.0" encoding="UTF-8" standalone="yes"?>
<Relationships xmlns="http://schemas.openxmlformats.org/package/2006/relationships"><Relationship Id="rId9" Type="http://schemas.openxmlformats.org/officeDocument/2006/relationships/image" Target="../media/image156.wmf"/><Relationship Id="rId8" Type="http://schemas.openxmlformats.org/officeDocument/2006/relationships/image" Target="../media/image155.wmf"/><Relationship Id="rId7" Type="http://schemas.openxmlformats.org/officeDocument/2006/relationships/image" Target="../media/image154.wmf"/><Relationship Id="rId6" Type="http://schemas.openxmlformats.org/officeDocument/2006/relationships/image" Target="../media/image153.wmf"/><Relationship Id="rId5" Type="http://schemas.openxmlformats.org/officeDocument/2006/relationships/image" Target="../media/image152.wmf"/><Relationship Id="rId4" Type="http://schemas.openxmlformats.org/officeDocument/2006/relationships/image" Target="../media/image151.wmf"/><Relationship Id="rId3" Type="http://schemas.openxmlformats.org/officeDocument/2006/relationships/image" Target="../media/image150.wmf"/><Relationship Id="rId2" Type="http://schemas.openxmlformats.org/officeDocument/2006/relationships/image" Target="../media/image149.wmf"/><Relationship Id="rId11" Type="http://schemas.openxmlformats.org/officeDocument/2006/relationships/image" Target="../media/image158.wmf"/><Relationship Id="rId10" Type="http://schemas.openxmlformats.org/officeDocument/2006/relationships/image" Target="../media/image157.wmf"/><Relationship Id="rId1" Type="http://schemas.openxmlformats.org/officeDocument/2006/relationships/image" Target="../media/image14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23.vml.rels><?xml version="1.0" encoding="UTF-8" standalone="yes"?>
<Relationships xmlns="http://schemas.openxmlformats.org/package/2006/relationships"><Relationship Id="rId6" Type="http://schemas.openxmlformats.org/officeDocument/2006/relationships/image" Target="../media/image169.wmf"/><Relationship Id="rId5" Type="http://schemas.openxmlformats.org/officeDocument/2006/relationships/image" Target="../media/image168.wmf"/><Relationship Id="rId4" Type="http://schemas.openxmlformats.org/officeDocument/2006/relationships/image" Target="../media/image166.wmf"/><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77.wmf"/><Relationship Id="rId7" Type="http://schemas.openxmlformats.org/officeDocument/2006/relationships/image" Target="../media/image176.wmf"/><Relationship Id="rId6" Type="http://schemas.openxmlformats.org/officeDocument/2006/relationships/image" Target="../media/image175.wmf"/><Relationship Id="rId5" Type="http://schemas.openxmlformats.org/officeDocument/2006/relationships/image" Target="../media/image174.wmf"/><Relationship Id="rId4" Type="http://schemas.openxmlformats.org/officeDocument/2006/relationships/image" Target="../media/image173.wmf"/><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85.wmf"/><Relationship Id="rId7" Type="http://schemas.openxmlformats.org/officeDocument/2006/relationships/image" Target="../media/image184.wmf"/><Relationship Id="rId6" Type="http://schemas.openxmlformats.org/officeDocument/2006/relationships/image" Target="../media/image183.wmf"/><Relationship Id="rId5" Type="http://schemas.openxmlformats.org/officeDocument/2006/relationships/image" Target="../media/image182.wmf"/><Relationship Id="rId4" Type="http://schemas.openxmlformats.org/officeDocument/2006/relationships/image" Target="../media/image181.wmf"/><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7.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93.wmf"/><Relationship Id="rId1" Type="http://schemas.openxmlformats.org/officeDocument/2006/relationships/image" Target="../media/image192.wmf"/></Relationships>
</file>

<file path=ppt/drawings/_rels/vmlDrawing28.vml.rels><?xml version="1.0" encoding="UTF-8" standalone="yes"?>
<Relationships xmlns="http://schemas.openxmlformats.org/package/2006/relationships"><Relationship Id="rId5" Type="http://schemas.openxmlformats.org/officeDocument/2006/relationships/image" Target="../media/image199.wmf"/><Relationship Id="rId4" Type="http://schemas.openxmlformats.org/officeDocument/2006/relationships/image" Target="../media/image198.wmf"/><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s>
</file>

<file path=ppt/drawings/_rels/vmlDrawing29.vml.rels><?xml version="1.0" encoding="UTF-8" standalone="yes"?>
<Relationships xmlns="http://schemas.openxmlformats.org/package/2006/relationships"><Relationship Id="rId7" Type="http://schemas.openxmlformats.org/officeDocument/2006/relationships/image" Target="../media/image206.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8.wmf"/><Relationship Id="rId7" Type="http://schemas.openxmlformats.org/officeDocument/2006/relationships/image" Target="../media/image27.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0.vml.rels><?xml version="1.0" encoding="UTF-8" standalone="yes"?>
<Relationships xmlns="http://schemas.openxmlformats.org/package/2006/relationships"><Relationship Id="rId4" Type="http://schemas.openxmlformats.org/officeDocument/2006/relationships/image" Target="../media/image212.wmf"/><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s>
</file>

<file path=ppt/drawings/_rels/vmlDrawing31.vml.rels><?xml version="1.0" encoding="UTF-8" standalone="yes"?>
<Relationships xmlns="http://schemas.openxmlformats.org/package/2006/relationships"><Relationship Id="rId9" Type="http://schemas.openxmlformats.org/officeDocument/2006/relationships/image" Target="../media/image221.wmf"/><Relationship Id="rId8" Type="http://schemas.openxmlformats.org/officeDocument/2006/relationships/image" Target="../media/image220.wmf"/><Relationship Id="rId7" Type="http://schemas.openxmlformats.org/officeDocument/2006/relationships/image" Target="../media/image219.wmf"/><Relationship Id="rId6" Type="http://schemas.openxmlformats.org/officeDocument/2006/relationships/image" Target="../media/image218.wmf"/><Relationship Id="rId5" Type="http://schemas.openxmlformats.org/officeDocument/2006/relationships/image" Target="../media/image217.wmf"/><Relationship Id="rId4" Type="http://schemas.openxmlformats.org/officeDocument/2006/relationships/image" Target="../media/image216.wmf"/><Relationship Id="rId3" Type="http://schemas.openxmlformats.org/officeDocument/2006/relationships/image" Target="../media/image215.wmf"/><Relationship Id="rId2" Type="http://schemas.openxmlformats.org/officeDocument/2006/relationships/image" Target="../media/image214.wmf"/><Relationship Id="rId13" Type="http://schemas.openxmlformats.org/officeDocument/2006/relationships/image" Target="../media/image225.wmf"/><Relationship Id="rId12" Type="http://schemas.openxmlformats.org/officeDocument/2006/relationships/image" Target="../media/image224.wmf"/><Relationship Id="rId11" Type="http://schemas.openxmlformats.org/officeDocument/2006/relationships/image" Target="../media/image223.wmf"/><Relationship Id="rId10" Type="http://schemas.openxmlformats.org/officeDocument/2006/relationships/image" Target="../media/image222.wmf"/><Relationship Id="rId1" Type="http://schemas.openxmlformats.org/officeDocument/2006/relationships/image" Target="../media/image213.wmf"/></Relationships>
</file>

<file path=ppt/drawings/_rels/vmlDrawing32.vml.rels><?xml version="1.0" encoding="UTF-8" standalone="yes"?>
<Relationships xmlns="http://schemas.openxmlformats.org/package/2006/relationships"><Relationship Id="rId9" Type="http://schemas.openxmlformats.org/officeDocument/2006/relationships/image" Target="../media/image236.wmf"/><Relationship Id="rId8" Type="http://schemas.openxmlformats.org/officeDocument/2006/relationships/image" Target="../media/image235.wmf"/><Relationship Id="rId7" Type="http://schemas.openxmlformats.org/officeDocument/2006/relationships/image" Target="../media/image234.wmf"/><Relationship Id="rId6" Type="http://schemas.openxmlformats.org/officeDocument/2006/relationships/image" Target="../media/image233.wmf"/><Relationship Id="rId5" Type="http://schemas.openxmlformats.org/officeDocument/2006/relationships/image" Target="../media/image232.wmf"/><Relationship Id="rId4" Type="http://schemas.openxmlformats.org/officeDocument/2006/relationships/image" Target="../media/image230.wmf"/><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7.wmf"/></Relationships>
</file>

<file path=ppt/drawings/_rels/vmlDrawing33.vml.rels><?xml version="1.0" encoding="UTF-8" standalone="yes"?>
<Relationships xmlns="http://schemas.openxmlformats.org/package/2006/relationships"><Relationship Id="rId9" Type="http://schemas.openxmlformats.org/officeDocument/2006/relationships/image" Target="../media/image245.wmf"/><Relationship Id="rId8" Type="http://schemas.openxmlformats.org/officeDocument/2006/relationships/image" Target="../media/image244.wmf"/><Relationship Id="rId7" Type="http://schemas.openxmlformats.org/officeDocument/2006/relationships/image" Target="../media/image243.wmf"/><Relationship Id="rId6" Type="http://schemas.openxmlformats.org/officeDocument/2006/relationships/image" Target="../media/image242.wmf"/><Relationship Id="rId5" Type="http://schemas.openxmlformats.org/officeDocument/2006/relationships/image" Target="../media/image241.wmf"/><Relationship Id="rId4" Type="http://schemas.openxmlformats.org/officeDocument/2006/relationships/image" Target="../media/image240.wmf"/><Relationship Id="rId3" Type="http://schemas.openxmlformats.org/officeDocument/2006/relationships/image" Target="../media/image239.wmf"/><Relationship Id="rId2" Type="http://schemas.openxmlformats.org/officeDocument/2006/relationships/image" Target="../media/image238.wmf"/><Relationship Id="rId11" Type="http://schemas.openxmlformats.org/officeDocument/2006/relationships/image" Target="../media/image247.wmf"/><Relationship Id="rId10" Type="http://schemas.openxmlformats.org/officeDocument/2006/relationships/image" Target="../media/image246.wmf"/><Relationship Id="rId1" Type="http://schemas.openxmlformats.org/officeDocument/2006/relationships/image" Target="../media/image237.wmf"/></Relationships>
</file>

<file path=ppt/drawings/_rels/vmlDrawing34.vml.rels><?xml version="1.0" encoding="UTF-8" standalone="yes"?>
<Relationships xmlns="http://schemas.openxmlformats.org/package/2006/relationships"><Relationship Id="rId4" Type="http://schemas.openxmlformats.org/officeDocument/2006/relationships/image" Target="../media/image257.wmf"/><Relationship Id="rId3" Type="http://schemas.openxmlformats.org/officeDocument/2006/relationships/image" Target="../media/image256.wmf"/><Relationship Id="rId2" Type="http://schemas.openxmlformats.org/officeDocument/2006/relationships/image" Target="../media/image255.wmf"/><Relationship Id="rId1" Type="http://schemas.openxmlformats.org/officeDocument/2006/relationships/image" Target="../media/image254.wmf"/></Relationships>
</file>

<file path=ppt/drawings/_rels/vmlDrawing35.vml.rels><?xml version="1.0" encoding="UTF-8" standalone="yes"?>
<Relationships xmlns="http://schemas.openxmlformats.org/package/2006/relationships"><Relationship Id="rId6" Type="http://schemas.openxmlformats.org/officeDocument/2006/relationships/image" Target="../media/image263.wmf"/><Relationship Id="rId5" Type="http://schemas.openxmlformats.org/officeDocument/2006/relationships/image" Target="../media/image262.wmf"/><Relationship Id="rId4" Type="http://schemas.openxmlformats.org/officeDocument/2006/relationships/image" Target="../media/image261.wmf"/><Relationship Id="rId3" Type="http://schemas.openxmlformats.org/officeDocument/2006/relationships/image" Target="../media/image260.wmf"/><Relationship Id="rId2" Type="http://schemas.openxmlformats.org/officeDocument/2006/relationships/image" Target="../media/image259.wmf"/><Relationship Id="rId1" Type="http://schemas.openxmlformats.org/officeDocument/2006/relationships/image" Target="../media/image258.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70.wmf"/><Relationship Id="rId1" Type="http://schemas.openxmlformats.org/officeDocument/2006/relationships/image" Target="../media/image269.wmf"/></Relationships>
</file>

<file path=ppt/drawings/_rels/vmlDrawing37.vml.rels><?xml version="1.0" encoding="UTF-8" standalone="yes"?>
<Relationships xmlns="http://schemas.openxmlformats.org/package/2006/relationships"><Relationship Id="rId5" Type="http://schemas.openxmlformats.org/officeDocument/2006/relationships/image" Target="../media/image279.wmf"/><Relationship Id="rId4" Type="http://schemas.openxmlformats.org/officeDocument/2006/relationships/image" Target="../media/image278.wmf"/><Relationship Id="rId3" Type="http://schemas.openxmlformats.org/officeDocument/2006/relationships/image" Target="../media/image277.wmf"/><Relationship Id="rId2" Type="http://schemas.openxmlformats.org/officeDocument/2006/relationships/image" Target="../media/image276.wmf"/><Relationship Id="rId1" Type="http://schemas.openxmlformats.org/officeDocument/2006/relationships/image" Target="../media/image27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82.wmf"/><Relationship Id="rId1" Type="http://schemas.openxmlformats.org/officeDocument/2006/relationships/image" Target="../media/image281.wmf"/></Relationships>
</file>

<file path=ppt/drawings/_rels/vmlDrawing39.vml.rels><?xml version="1.0" encoding="UTF-8" standalone="yes"?>
<Relationships xmlns="http://schemas.openxmlformats.org/package/2006/relationships"><Relationship Id="rId6" Type="http://schemas.openxmlformats.org/officeDocument/2006/relationships/image" Target="../media/image288.wmf"/><Relationship Id="rId5" Type="http://schemas.openxmlformats.org/officeDocument/2006/relationships/image" Target="../media/image287.wmf"/><Relationship Id="rId4" Type="http://schemas.openxmlformats.org/officeDocument/2006/relationships/image" Target="../media/image286.wmf"/><Relationship Id="rId3" Type="http://schemas.openxmlformats.org/officeDocument/2006/relationships/image" Target="../media/image285.wmf"/><Relationship Id="rId2" Type="http://schemas.openxmlformats.org/officeDocument/2006/relationships/image" Target="../media/image284.wmf"/><Relationship Id="rId1" Type="http://schemas.openxmlformats.org/officeDocument/2006/relationships/image" Target="../media/image28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0.vml.rels><?xml version="1.0" encoding="UTF-8" standalone="yes"?>
<Relationships xmlns="http://schemas.openxmlformats.org/package/2006/relationships"><Relationship Id="rId4" Type="http://schemas.openxmlformats.org/officeDocument/2006/relationships/image" Target="../media/image294.wmf"/><Relationship Id="rId3" Type="http://schemas.openxmlformats.org/officeDocument/2006/relationships/image" Target="../media/image293.wmf"/><Relationship Id="rId2" Type="http://schemas.openxmlformats.org/officeDocument/2006/relationships/image" Target="../media/image292.wmf"/><Relationship Id="rId1" Type="http://schemas.openxmlformats.org/officeDocument/2006/relationships/image" Target="../media/image291.wmf"/></Relationships>
</file>

<file path=ppt/drawings/_rels/vmlDrawing41.vml.rels><?xml version="1.0" encoding="UTF-8" standalone="yes"?>
<Relationships xmlns="http://schemas.openxmlformats.org/package/2006/relationships"><Relationship Id="rId9" Type="http://schemas.openxmlformats.org/officeDocument/2006/relationships/image" Target="../media/image304.wmf"/><Relationship Id="rId8" Type="http://schemas.openxmlformats.org/officeDocument/2006/relationships/image" Target="../media/image303.wmf"/><Relationship Id="rId7" Type="http://schemas.openxmlformats.org/officeDocument/2006/relationships/image" Target="../media/image302.wmf"/><Relationship Id="rId6" Type="http://schemas.openxmlformats.org/officeDocument/2006/relationships/image" Target="../media/image301.wmf"/><Relationship Id="rId5" Type="http://schemas.openxmlformats.org/officeDocument/2006/relationships/image" Target="../media/image300.wmf"/><Relationship Id="rId4" Type="http://schemas.openxmlformats.org/officeDocument/2006/relationships/image" Target="../media/image299.wmf"/><Relationship Id="rId3" Type="http://schemas.openxmlformats.org/officeDocument/2006/relationships/image" Target="../media/image298.wmf"/><Relationship Id="rId2" Type="http://schemas.openxmlformats.org/officeDocument/2006/relationships/image" Target="../media/image297.wmf"/><Relationship Id="rId1" Type="http://schemas.openxmlformats.org/officeDocument/2006/relationships/image" Target="../media/image296.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307.wmf"/><Relationship Id="rId1" Type="http://schemas.openxmlformats.org/officeDocument/2006/relationships/image" Target="../media/image306.wmf"/></Relationships>
</file>

<file path=ppt/drawings/_rels/vmlDrawing43.vml.rels><?xml version="1.0" encoding="UTF-8" standalone="yes"?>
<Relationships xmlns="http://schemas.openxmlformats.org/package/2006/relationships"><Relationship Id="rId7" Type="http://schemas.openxmlformats.org/officeDocument/2006/relationships/image" Target="../media/image314.wmf"/><Relationship Id="rId6" Type="http://schemas.openxmlformats.org/officeDocument/2006/relationships/image" Target="../media/image313.wmf"/><Relationship Id="rId5" Type="http://schemas.openxmlformats.org/officeDocument/2006/relationships/image" Target="../media/image312.wmf"/><Relationship Id="rId4" Type="http://schemas.openxmlformats.org/officeDocument/2006/relationships/image" Target="../media/image311.wmf"/><Relationship Id="rId3" Type="http://schemas.openxmlformats.org/officeDocument/2006/relationships/image" Target="../media/image310.wmf"/><Relationship Id="rId2" Type="http://schemas.openxmlformats.org/officeDocument/2006/relationships/image" Target="../media/image309.wmf"/><Relationship Id="rId1" Type="http://schemas.openxmlformats.org/officeDocument/2006/relationships/image" Target="../media/image308.wmf"/></Relationships>
</file>

<file path=ppt/drawings/_rels/vmlDrawing44.vml.rels><?xml version="1.0" encoding="UTF-8" standalone="yes"?>
<Relationships xmlns="http://schemas.openxmlformats.org/package/2006/relationships"><Relationship Id="rId7" Type="http://schemas.openxmlformats.org/officeDocument/2006/relationships/image" Target="../media/image322.wmf"/><Relationship Id="rId6" Type="http://schemas.openxmlformats.org/officeDocument/2006/relationships/image" Target="../media/image321.wmf"/><Relationship Id="rId5" Type="http://schemas.openxmlformats.org/officeDocument/2006/relationships/image" Target="../media/image320.wmf"/><Relationship Id="rId4" Type="http://schemas.openxmlformats.org/officeDocument/2006/relationships/image" Target="../media/image319.wmf"/><Relationship Id="rId3" Type="http://schemas.openxmlformats.org/officeDocument/2006/relationships/image" Target="../media/image318.wmf"/><Relationship Id="rId2" Type="http://schemas.openxmlformats.org/officeDocument/2006/relationships/image" Target="../media/image317.wmf"/><Relationship Id="rId1" Type="http://schemas.openxmlformats.org/officeDocument/2006/relationships/image" Target="../media/image31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326.wmf"/><Relationship Id="rId2" Type="http://schemas.openxmlformats.org/officeDocument/2006/relationships/image" Target="../media/image325.wmf"/><Relationship Id="rId1" Type="http://schemas.openxmlformats.org/officeDocument/2006/relationships/image" Target="../media/image324.wmf"/></Relationships>
</file>

<file path=ppt/drawings/_rels/vmlDrawing46.vml.rels><?xml version="1.0" encoding="UTF-8" standalone="yes"?>
<Relationships xmlns="http://schemas.openxmlformats.org/package/2006/relationships"><Relationship Id="rId6" Type="http://schemas.openxmlformats.org/officeDocument/2006/relationships/image" Target="../media/image332.wmf"/><Relationship Id="rId5" Type="http://schemas.openxmlformats.org/officeDocument/2006/relationships/image" Target="../media/image331.wmf"/><Relationship Id="rId4" Type="http://schemas.openxmlformats.org/officeDocument/2006/relationships/image" Target="../media/image330.wmf"/><Relationship Id="rId3" Type="http://schemas.openxmlformats.org/officeDocument/2006/relationships/image" Target="../media/image329.wmf"/><Relationship Id="rId2" Type="http://schemas.openxmlformats.org/officeDocument/2006/relationships/image" Target="../media/image328.wmf"/><Relationship Id="rId1" Type="http://schemas.openxmlformats.org/officeDocument/2006/relationships/image" Target="../media/image32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334.wmf"/><Relationship Id="rId1" Type="http://schemas.openxmlformats.org/officeDocument/2006/relationships/image" Target="../media/image33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36.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38.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0.wmf"/><Relationship Id="rId1" Type="http://schemas.openxmlformats.org/officeDocument/2006/relationships/image" Target="../media/image39.wmf"/></Relationships>
</file>

<file path=ppt/drawings/_rels/vmlDrawing50.vml.rels><?xml version="1.0" encoding="UTF-8" standalone="yes"?>
<Relationships xmlns="http://schemas.openxmlformats.org/package/2006/relationships"><Relationship Id="rId9" Type="http://schemas.openxmlformats.org/officeDocument/2006/relationships/image" Target="../media/image348.wmf"/><Relationship Id="rId8" Type="http://schemas.openxmlformats.org/officeDocument/2006/relationships/image" Target="../media/image347.wmf"/><Relationship Id="rId7" Type="http://schemas.openxmlformats.org/officeDocument/2006/relationships/image" Target="../media/image346.wmf"/><Relationship Id="rId6" Type="http://schemas.openxmlformats.org/officeDocument/2006/relationships/image" Target="../media/image345.wmf"/><Relationship Id="rId5" Type="http://schemas.openxmlformats.org/officeDocument/2006/relationships/image" Target="../media/image344.wmf"/><Relationship Id="rId4" Type="http://schemas.openxmlformats.org/officeDocument/2006/relationships/image" Target="../media/image343.wmf"/><Relationship Id="rId3" Type="http://schemas.openxmlformats.org/officeDocument/2006/relationships/image" Target="../media/image342.wmf"/><Relationship Id="rId2" Type="http://schemas.openxmlformats.org/officeDocument/2006/relationships/image" Target="../media/image341.wmf"/><Relationship Id="rId16" Type="http://schemas.openxmlformats.org/officeDocument/2006/relationships/image" Target="../media/image355.wmf"/><Relationship Id="rId15" Type="http://schemas.openxmlformats.org/officeDocument/2006/relationships/image" Target="../media/image354.wmf"/><Relationship Id="rId14" Type="http://schemas.openxmlformats.org/officeDocument/2006/relationships/image" Target="../media/image353.wmf"/><Relationship Id="rId13" Type="http://schemas.openxmlformats.org/officeDocument/2006/relationships/image" Target="../media/image352.wmf"/><Relationship Id="rId12" Type="http://schemas.openxmlformats.org/officeDocument/2006/relationships/image" Target="../media/image351.wmf"/><Relationship Id="rId11" Type="http://schemas.openxmlformats.org/officeDocument/2006/relationships/image" Target="../media/image350.wmf"/><Relationship Id="rId10" Type="http://schemas.openxmlformats.org/officeDocument/2006/relationships/image" Target="../media/image349.wmf"/><Relationship Id="rId1" Type="http://schemas.openxmlformats.org/officeDocument/2006/relationships/image" Target="../media/image340.wmf"/></Relationships>
</file>

<file path=ppt/drawings/_rels/vmlDrawing51.vml.rels><?xml version="1.0" encoding="UTF-8" standalone="yes"?>
<Relationships xmlns="http://schemas.openxmlformats.org/package/2006/relationships"><Relationship Id="rId9" Type="http://schemas.openxmlformats.org/officeDocument/2006/relationships/image" Target="../media/image364.wmf"/><Relationship Id="rId8" Type="http://schemas.openxmlformats.org/officeDocument/2006/relationships/image" Target="../media/image363.wmf"/><Relationship Id="rId7" Type="http://schemas.openxmlformats.org/officeDocument/2006/relationships/image" Target="../media/image362.wmf"/><Relationship Id="rId6" Type="http://schemas.openxmlformats.org/officeDocument/2006/relationships/image" Target="../media/image361.wmf"/><Relationship Id="rId5" Type="http://schemas.openxmlformats.org/officeDocument/2006/relationships/image" Target="../media/image360.wmf"/><Relationship Id="rId4" Type="http://schemas.openxmlformats.org/officeDocument/2006/relationships/image" Target="../media/image359.wmf"/><Relationship Id="rId3" Type="http://schemas.openxmlformats.org/officeDocument/2006/relationships/image" Target="../media/image358.wmf"/><Relationship Id="rId2" Type="http://schemas.openxmlformats.org/officeDocument/2006/relationships/image" Target="../media/image357.wmf"/><Relationship Id="rId1" Type="http://schemas.openxmlformats.org/officeDocument/2006/relationships/image" Target="../media/image356.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68.wmf"/><Relationship Id="rId2" Type="http://schemas.openxmlformats.org/officeDocument/2006/relationships/image" Target="../media/image367.wmf"/><Relationship Id="rId1" Type="http://schemas.openxmlformats.org/officeDocument/2006/relationships/image" Target="../media/image366.wmf"/></Relationships>
</file>

<file path=ppt/drawings/_rels/vmlDrawing53.vml.rels><?xml version="1.0" encoding="UTF-8" standalone="yes"?>
<Relationships xmlns="http://schemas.openxmlformats.org/package/2006/relationships"><Relationship Id="rId6" Type="http://schemas.openxmlformats.org/officeDocument/2006/relationships/image" Target="../media/image379.wmf"/><Relationship Id="rId5" Type="http://schemas.openxmlformats.org/officeDocument/2006/relationships/image" Target="../media/image378.wmf"/><Relationship Id="rId4" Type="http://schemas.openxmlformats.org/officeDocument/2006/relationships/image" Target="../media/image377.wmf"/><Relationship Id="rId3" Type="http://schemas.openxmlformats.org/officeDocument/2006/relationships/image" Target="../media/image376.wmf"/><Relationship Id="rId2" Type="http://schemas.openxmlformats.org/officeDocument/2006/relationships/image" Target="../media/image375.wmf"/><Relationship Id="rId1" Type="http://schemas.openxmlformats.org/officeDocument/2006/relationships/image" Target="../media/image374.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387.wmf"/><Relationship Id="rId7" Type="http://schemas.openxmlformats.org/officeDocument/2006/relationships/image" Target="../media/image386.wmf"/><Relationship Id="rId6" Type="http://schemas.openxmlformats.org/officeDocument/2006/relationships/image" Target="../media/image385.wmf"/><Relationship Id="rId5" Type="http://schemas.openxmlformats.org/officeDocument/2006/relationships/image" Target="../media/image384.wmf"/><Relationship Id="rId4" Type="http://schemas.openxmlformats.org/officeDocument/2006/relationships/image" Target="../media/image383.wmf"/><Relationship Id="rId3" Type="http://schemas.openxmlformats.org/officeDocument/2006/relationships/image" Target="../media/image382.wmf"/><Relationship Id="rId2" Type="http://schemas.openxmlformats.org/officeDocument/2006/relationships/image" Target="../media/image381.wmf"/><Relationship Id="rId1" Type="http://schemas.openxmlformats.org/officeDocument/2006/relationships/image" Target="../media/image380.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389.wmf"/><Relationship Id="rId1" Type="http://schemas.openxmlformats.org/officeDocument/2006/relationships/image" Target="../media/image388.wmf"/></Relationships>
</file>

<file path=ppt/drawings/_rels/vmlDrawing56.vml.rels><?xml version="1.0" encoding="UTF-8" standalone="yes"?>
<Relationships xmlns="http://schemas.openxmlformats.org/package/2006/relationships"><Relationship Id="rId4" Type="http://schemas.openxmlformats.org/officeDocument/2006/relationships/image" Target="../media/image398.wmf"/><Relationship Id="rId3" Type="http://schemas.openxmlformats.org/officeDocument/2006/relationships/image" Target="../media/image397.wmf"/><Relationship Id="rId2" Type="http://schemas.openxmlformats.org/officeDocument/2006/relationships/image" Target="../media/image396.wmf"/><Relationship Id="rId1" Type="http://schemas.openxmlformats.org/officeDocument/2006/relationships/image" Target="../media/image395.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00.wmf"/></Relationships>
</file>

<file path=ppt/drawings/_rels/vmlDrawing58.vml.rels><?xml version="1.0" encoding="UTF-8" standalone="yes"?>
<Relationships xmlns="http://schemas.openxmlformats.org/package/2006/relationships"><Relationship Id="rId5" Type="http://schemas.openxmlformats.org/officeDocument/2006/relationships/image" Target="../media/image406.wmf"/><Relationship Id="rId4" Type="http://schemas.openxmlformats.org/officeDocument/2006/relationships/image" Target="../media/image405.wmf"/><Relationship Id="rId3" Type="http://schemas.openxmlformats.org/officeDocument/2006/relationships/image" Target="../media/image404.wmf"/><Relationship Id="rId2" Type="http://schemas.openxmlformats.org/officeDocument/2006/relationships/image" Target="../media/image403.wmf"/><Relationship Id="rId1" Type="http://schemas.openxmlformats.org/officeDocument/2006/relationships/image" Target="../media/image402.wmf"/></Relationships>
</file>

<file path=ppt/drawings/_rels/vmlDrawing59.vml.rels><?xml version="1.0" encoding="UTF-8" standalone="yes"?>
<Relationships xmlns="http://schemas.openxmlformats.org/package/2006/relationships"><Relationship Id="rId4" Type="http://schemas.openxmlformats.org/officeDocument/2006/relationships/image" Target="../media/image412.wmf"/><Relationship Id="rId3" Type="http://schemas.openxmlformats.org/officeDocument/2006/relationships/image" Target="../media/image411.wmf"/><Relationship Id="rId2" Type="http://schemas.openxmlformats.org/officeDocument/2006/relationships/image" Target="../media/image410.wmf"/><Relationship Id="rId1" Type="http://schemas.openxmlformats.org/officeDocument/2006/relationships/image" Target="../media/image40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13.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16.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421.wmf"/><Relationship Id="rId2" Type="http://schemas.openxmlformats.org/officeDocument/2006/relationships/image" Target="../media/image420.wmf"/><Relationship Id="rId1" Type="http://schemas.openxmlformats.org/officeDocument/2006/relationships/image" Target="../media/image419.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424.wmf"/><Relationship Id="rId1" Type="http://schemas.openxmlformats.org/officeDocument/2006/relationships/image" Target="../media/image423.wmf"/></Relationships>
</file>

<file path=ppt/drawings/_rels/vmlDrawing64.vml.rels><?xml version="1.0" encoding="UTF-8" standalone="yes"?>
<Relationships xmlns="http://schemas.openxmlformats.org/package/2006/relationships"><Relationship Id="rId4" Type="http://schemas.openxmlformats.org/officeDocument/2006/relationships/image" Target="../media/image429.wmf"/><Relationship Id="rId3" Type="http://schemas.openxmlformats.org/officeDocument/2006/relationships/image" Target="../media/image428.wmf"/><Relationship Id="rId2" Type="http://schemas.openxmlformats.org/officeDocument/2006/relationships/image" Target="../media/image427.wmf"/><Relationship Id="rId1" Type="http://schemas.openxmlformats.org/officeDocument/2006/relationships/image" Target="../media/image426.wmf"/></Relationships>
</file>

<file path=ppt/drawings/_rels/vmlDrawing65.vml.rels><?xml version="1.0" encoding="UTF-8" standalone="yes"?>
<Relationships xmlns="http://schemas.openxmlformats.org/package/2006/relationships"><Relationship Id="rId6" Type="http://schemas.openxmlformats.org/officeDocument/2006/relationships/image" Target="../media/image436.wmf"/><Relationship Id="rId5" Type="http://schemas.openxmlformats.org/officeDocument/2006/relationships/image" Target="../media/image435.wmf"/><Relationship Id="rId4" Type="http://schemas.openxmlformats.org/officeDocument/2006/relationships/image" Target="../media/image434.wmf"/><Relationship Id="rId3" Type="http://schemas.openxmlformats.org/officeDocument/2006/relationships/image" Target="../media/image433.wmf"/><Relationship Id="rId2" Type="http://schemas.openxmlformats.org/officeDocument/2006/relationships/image" Target="../media/image432.wmf"/><Relationship Id="rId1" Type="http://schemas.openxmlformats.org/officeDocument/2006/relationships/image" Target="../media/image4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7" Type="http://schemas.openxmlformats.org/officeDocument/2006/relationships/image" Target="../media/image57.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7" Type="http://schemas.openxmlformats.org/officeDocument/2006/relationships/image" Target="../media/image65.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2.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9" Type="http://schemas.openxmlformats.org/officeDocument/2006/relationships/oleObject" Target="../embeddings/oleObject250.bin"/><Relationship Id="rId8" Type="http://schemas.openxmlformats.org/officeDocument/2006/relationships/image" Target="../media/image343.wmf"/><Relationship Id="rId7" Type="http://schemas.openxmlformats.org/officeDocument/2006/relationships/oleObject" Target="../embeddings/oleObject249.bin"/><Relationship Id="rId6" Type="http://schemas.openxmlformats.org/officeDocument/2006/relationships/image" Target="../media/image342.wmf"/><Relationship Id="rId5" Type="http://schemas.openxmlformats.org/officeDocument/2006/relationships/oleObject" Target="../embeddings/oleObject248.bin"/><Relationship Id="rId4" Type="http://schemas.openxmlformats.org/officeDocument/2006/relationships/image" Target="../media/image341.wmf"/><Relationship Id="rId35" Type="http://schemas.openxmlformats.org/officeDocument/2006/relationships/notesSlide" Target="../notesSlides/notesSlide92.xml"/><Relationship Id="rId34" Type="http://schemas.openxmlformats.org/officeDocument/2006/relationships/vmlDrawing" Target="../drawings/vmlDrawing50.vml"/><Relationship Id="rId33" Type="http://schemas.openxmlformats.org/officeDocument/2006/relationships/slideLayout" Target="../slideLayouts/slideLayout6.xml"/><Relationship Id="rId32" Type="http://schemas.openxmlformats.org/officeDocument/2006/relationships/image" Target="../media/image355.wmf"/><Relationship Id="rId31" Type="http://schemas.openxmlformats.org/officeDocument/2006/relationships/oleObject" Target="../embeddings/oleObject261.bin"/><Relationship Id="rId30" Type="http://schemas.openxmlformats.org/officeDocument/2006/relationships/image" Target="../media/image354.wmf"/><Relationship Id="rId3" Type="http://schemas.openxmlformats.org/officeDocument/2006/relationships/oleObject" Target="../embeddings/oleObject247.bin"/><Relationship Id="rId29" Type="http://schemas.openxmlformats.org/officeDocument/2006/relationships/oleObject" Target="../embeddings/oleObject260.bin"/><Relationship Id="rId28" Type="http://schemas.openxmlformats.org/officeDocument/2006/relationships/image" Target="../media/image353.wmf"/><Relationship Id="rId27" Type="http://schemas.openxmlformats.org/officeDocument/2006/relationships/oleObject" Target="../embeddings/oleObject259.bin"/><Relationship Id="rId26" Type="http://schemas.openxmlformats.org/officeDocument/2006/relationships/image" Target="../media/image352.wmf"/><Relationship Id="rId25" Type="http://schemas.openxmlformats.org/officeDocument/2006/relationships/oleObject" Target="../embeddings/oleObject258.bin"/><Relationship Id="rId24" Type="http://schemas.openxmlformats.org/officeDocument/2006/relationships/image" Target="../media/image351.wmf"/><Relationship Id="rId23" Type="http://schemas.openxmlformats.org/officeDocument/2006/relationships/oleObject" Target="../embeddings/oleObject257.bin"/><Relationship Id="rId22" Type="http://schemas.openxmlformats.org/officeDocument/2006/relationships/image" Target="../media/image350.wmf"/><Relationship Id="rId21" Type="http://schemas.openxmlformats.org/officeDocument/2006/relationships/oleObject" Target="../embeddings/oleObject256.bin"/><Relationship Id="rId20" Type="http://schemas.openxmlformats.org/officeDocument/2006/relationships/image" Target="../media/image349.wmf"/><Relationship Id="rId2" Type="http://schemas.openxmlformats.org/officeDocument/2006/relationships/image" Target="../media/image340.wmf"/><Relationship Id="rId19" Type="http://schemas.openxmlformats.org/officeDocument/2006/relationships/oleObject" Target="../embeddings/oleObject255.bin"/><Relationship Id="rId18" Type="http://schemas.openxmlformats.org/officeDocument/2006/relationships/image" Target="../media/image348.wmf"/><Relationship Id="rId17" Type="http://schemas.openxmlformats.org/officeDocument/2006/relationships/oleObject" Target="../embeddings/oleObject254.bin"/><Relationship Id="rId16" Type="http://schemas.openxmlformats.org/officeDocument/2006/relationships/image" Target="../media/image347.wmf"/><Relationship Id="rId15" Type="http://schemas.openxmlformats.org/officeDocument/2006/relationships/oleObject" Target="../embeddings/oleObject253.bin"/><Relationship Id="rId14" Type="http://schemas.openxmlformats.org/officeDocument/2006/relationships/image" Target="../media/image346.wmf"/><Relationship Id="rId13" Type="http://schemas.openxmlformats.org/officeDocument/2006/relationships/oleObject" Target="../embeddings/oleObject252.bin"/><Relationship Id="rId12" Type="http://schemas.openxmlformats.org/officeDocument/2006/relationships/image" Target="../media/image345.wmf"/><Relationship Id="rId11" Type="http://schemas.openxmlformats.org/officeDocument/2006/relationships/oleObject" Target="../embeddings/oleObject251.bin"/><Relationship Id="rId10" Type="http://schemas.openxmlformats.org/officeDocument/2006/relationships/image" Target="../media/image344.wmf"/><Relationship Id="rId1" Type="http://schemas.openxmlformats.org/officeDocument/2006/relationships/oleObject" Target="../embeddings/oleObject246.bin"/></Relationships>
</file>

<file path=ppt/slides/_rels/slide101.xml.rels><?xml version="1.0" encoding="UTF-8" standalone="yes"?>
<Relationships xmlns="http://schemas.openxmlformats.org/package/2006/relationships"><Relationship Id="rId9" Type="http://schemas.openxmlformats.org/officeDocument/2006/relationships/oleObject" Target="../embeddings/oleObject266.bin"/><Relationship Id="rId8" Type="http://schemas.openxmlformats.org/officeDocument/2006/relationships/image" Target="../media/image359.wmf"/><Relationship Id="rId7" Type="http://schemas.openxmlformats.org/officeDocument/2006/relationships/oleObject" Target="../embeddings/oleObject265.bin"/><Relationship Id="rId6" Type="http://schemas.openxmlformats.org/officeDocument/2006/relationships/image" Target="../media/image358.wmf"/><Relationship Id="rId5" Type="http://schemas.openxmlformats.org/officeDocument/2006/relationships/oleObject" Target="../embeddings/oleObject264.bin"/><Relationship Id="rId4" Type="http://schemas.openxmlformats.org/officeDocument/2006/relationships/image" Target="../media/image357.wmf"/><Relationship Id="rId3" Type="http://schemas.openxmlformats.org/officeDocument/2006/relationships/oleObject" Target="../embeddings/oleObject263.bin"/><Relationship Id="rId22" Type="http://schemas.openxmlformats.org/officeDocument/2006/relationships/notesSlide" Target="../notesSlides/notesSlide93.xml"/><Relationship Id="rId21" Type="http://schemas.openxmlformats.org/officeDocument/2006/relationships/vmlDrawing" Target="../drawings/vmlDrawing51.vml"/><Relationship Id="rId20" Type="http://schemas.openxmlformats.org/officeDocument/2006/relationships/slideLayout" Target="../slideLayouts/slideLayout6.xml"/><Relationship Id="rId2" Type="http://schemas.openxmlformats.org/officeDocument/2006/relationships/image" Target="../media/image356.wmf"/><Relationship Id="rId19" Type="http://schemas.openxmlformats.org/officeDocument/2006/relationships/image" Target="../media/image365.jpeg"/><Relationship Id="rId18" Type="http://schemas.openxmlformats.org/officeDocument/2006/relationships/image" Target="../media/image364.wmf"/><Relationship Id="rId17" Type="http://schemas.openxmlformats.org/officeDocument/2006/relationships/oleObject" Target="../embeddings/oleObject270.bin"/><Relationship Id="rId16" Type="http://schemas.openxmlformats.org/officeDocument/2006/relationships/image" Target="../media/image363.wmf"/><Relationship Id="rId15" Type="http://schemas.openxmlformats.org/officeDocument/2006/relationships/oleObject" Target="../embeddings/oleObject269.bin"/><Relationship Id="rId14" Type="http://schemas.openxmlformats.org/officeDocument/2006/relationships/image" Target="../media/image362.wmf"/><Relationship Id="rId13" Type="http://schemas.openxmlformats.org/officeDocument/2006/relationships/oleObject" Target="../embeddings/oleObject268.bin"/><Relationship Id="rId12" Type="http://schemas.openxmlformats.org/officeDocument/2006/relationships/image" Target="../media/image361.wmf"/><Relationship Id="rId11" Type="http://schemas.openxmlformats.org/officeDocument/2006/relationships/oleObject" Target="../embeddings/oleObject267.bin"/><Relationship Id="rId10" Type="http://schemas.openxmlformats.org/officeDocument/2006/relationships/image" Target="../media/image360.wmf"/><Relationship Id="rId1" Type="http://schemas.openxmlformats.org/officeDocument/2006/relationships/oleObject" Target="../embeddings/oleObject262.bin"/></Relationships>
</file>

<file path=ppt/slides/_rels/slide102.xml.rels><?xml version="1.0" encoding="UTF-8" standalone="yes"?>
<Relationships xmlns="http://schemas.openxmlformats.org/package/2006/relationships"><Relationship Id="rId9" Type="http://schemas.openxmlformats.org/officeDocument/2006/relationships/notesSlide" Target="../notesSlides/notesSlide94.xml"/><Relationship Id="rId8" Type="http://schemas.openxmlformats.org/officeDocument/2006/relationships/vmlDrawing" Target="../drawings/vmlDrawing52.vml"/><Relationship Id="rId7" Type="http://schemas.openxmlformats.org/officeDocument/2006/relationships/slideLayout" Target="../slideLayouts/slideLayout6.xml"/><Relationship Id="rId6" Type="http://schemas.openxmlformats.org/officeDocument/2006/relationships/image" Target="../media/image368.wmf"/><Relationship Id="rId5" Type="http://schemas.openxmlformats.org/officeDocument/2006/relationships/oleObject" Target="../embeddings/oleObject273.bin"/><Relationship Id="rId4" Type="http://schemas.openxmlformats.org/officeDocument/2006/relationships/image" Target="../media/image367.wmf"/><Relationship Id="rId3" Type="http://schemas.openxmlformats.org/officeDocument/2006/relationships/oleObject" Target="../embeddings/oleObject272.bin"/><Relationship Id="rId2" Type="http://schemas.openxmlformats.org/officeDocument/2006/relationships/image" Target="../media/image366.wmf"/><Relationship Id="rId1" Type="http://schemas.openxmlformats.org/officeDocument/2006/relationships/oleObject" Target="../embeddings/oleObject271.bin"/></Relationships>
</file>

<file path=ppt/slides/_rels/slide103.xml.rels><?xml version="1.0" encoding="UTF-8" standalone="yes"?>
<Relationships xmlns="http://schemas.openxmlformats.org/package/2006/relationships"><Relationship Id="rId4" Type="http://schemas.openxmlformats.org/officeDocument/2006/relationships/notesSlide" Target="../notesSlides/notesSlide95.xml"/><Relationship Id="rId3" Type="http://schemas.openxmlformats.org/officeDocument/2006/relationships/slideLayout" Target="../slideLayouts/slideLayout6.xml"/><Relationship Id="rId2" Type="http://schemas.openxmlformats.org/officeDocument/2006/relationships/image" Target="../media/image370.jpeg"/><Relationship Id="rId1" Type="http://schemas.openxmlformats.org/officeDocument/2006/relationships/image" Target="../media/image369.jpeg"/></Relationships>
</file>

<file path=ppt/slides/_rels/slide104.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6.xml"/><Relationship Id="rId2" Type="http://schemas.openxmlformats.org/officeDocument/2006/relationships/image" Target="../media/image372.jpeg"/><Relationship Id="rId1" Type="http://schemas.openxmlformats.org/officeDocument/2006/relationships/image" Target="../media/image371.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image" Target="../media/image373.jpeg"/></Relationships>
</file>

<file path=ppt/slides/_rels/slide106.xml.rels><?xml version="1.0" encoding="UTF-8" standalone="yes"?>
<Relationships xmlns="http://schemas.openxmlformats.org/package/2006/relationships"><Relationship Id="rId9" Type="http://schemas.openxmlformats.org/officeDocument/2006/relationships/oleObject" Target="../embeddings/oleObject278.bin"/><Relationship Id="rId8" Type="http://schemas.openxmlformats.org/officeDocument/2006/relationships/image" Target="../media/image377.wmf"/><Relationship Id="rId7" Type="http://schemas.openxmlformats.org/officeDocument/2006/relationships/oleObject" Target="../embeddings/oleObject277.bin"/><Relationship Id="rId6" Type="http://schemas.openxmlformats.org/officeDocument/2006/relationships/image" Target="../media/image376.wmf"/><Relationship Id="rId5" Type="http://schemas.openxmlformats.org/officeDocument/2006/relationships/oleObject" Target="../embeddings/oleObject276.bin"/><Relationship Id="rId4" Type="http://schemas.openxmlformats.org/officeDocument/2006/relationships/image" Target="../media/image375.wmf"/><Relationship Id="rId3" Type="http://schemas.openxmlformats.org/officeDocument/2006/relationships/oleObject" Target="../embeddings/oleObject275.bin"/><Relationship Id="rId2" Type="http://schemas.openxmlformats.org/officeDocument/2006/relationships/image" Target="../media/image374.wmf"/><Relationship Id="rId15" Type="http://schemas.openxmlformats.org/officeDocument/2006/relationships/notesSlide" Target="../notesSlides/notesSlide98.xml"/><Relationship Id="rId14" Type="http://schemas.openxmlformats.org/officeDocument/2006/relationships/vmlDrawing" Target="../drawings/vmlDrawing53.vml"/><Relationship Id="rId13" Type="http://schemas.openxmlformats.org/officeDocument/2006/relationships/slideLayout" Target="../slideLayouts/slideLayout6.xml"/><Relationship Id="rId12" Type="http://schemas.openxmlformats.org/officeDocument/2006/relationships/image" Target="../media/image379.wmf"/><Relationship Id="rId11" Type="http://schemas.openxmlformats.org/officeDocument/2006/relationships/oleObject" Target="../embeddings/oleObject279.bin"/><Relationship Id="rId10" Type="http://schemas.openxmlformats.org/officeDocument/2006/relationships/image" Target="../media/image378.wmf"/><Relationship Id="rId1" Type="http://schemas.openxmlformats.org/officeDocument/2006/relationships/oleObject" Target="../embeddings/oleObject274.bin"/></Relationships>
</file>

<file path=ppt/slides/_rels/slide107.xml.rels><?xml version="1.0" encoding="UTF-8" standalone="yes"?>
<Relationships xmlns="http://schemas.openxmlformats.org/package/2006/relationships"><Relationship Id="rId9" Type="http://schemas.openxmlformats.org/officeDocument/2006/relationships/oleObject" Target="../embeddings/oleObject284.bin"/><Relationship Id="rId8" Type="http://schemas.openxmlformats.org/officeDocument/2006/relationships/image" Target="../media/image383.wmf"/><Relationship Id="rId7" Type="http://schemas.openxmlformats.org/officeDocument/2006/relationships/oleObject" Target="../embeddings/oleObject283.bin"/><Relationship Id="rId6" Type="http://schemas.openxmlformats.org/officeDocument/2006/relationships/image" Target="../media/image382.wmf"/><Relationship Id="rId5" Type="http://schemas.openxmlformats.org/officeDocument/2006/relationships/oleObject" Target="../embeddings/oleObject282.bin"/><Relationship Id="rId4" Type="http://schemas.openxmlformats.org/officeDocument/2006/relationships/image" Target="../media/image381.wmf"/><Relationship Id="rId3" Type="http://schemas.openxmlformats.org/officeDocument/2006/relationships/oleObject" Target="../embeddings/oleObject281.bin"/><Relationship Id="rId2" Type="http://schemas.openxmlformats.org/officeDocument/2006/relationships/image" Target="../media/image380.wmf"/><Relationship Id="rId19" Type="http://schemas.openxmlformats.org/officeDocument/2006/relationships/notesSlide" Target="../notesSlides/notesSlide99.xml"/><Relationship Id="rId18" Type="http://schemas.openxmlformats.org/officeDocument/2006/relationships/vmlDrawing" Target="../drawings/vmlDrawing54.vml"/><Relationship Id="rId17" Type="http://schemas.openxmlformats.org/officeDocument/2006/relationships/slideLayout" Target="../slideLayouts/slideLayout6.xml"/><Relationship Id="rId16" Type="http://schemas.openxmlformats.org/officeDocument/2006/relationships/image" Target="../media/image387.wmf"/><Relationship Id="rId15" Type="http://schemas.openxmlformats.org/officeDocument/2006/relationships/oleObject" Target="../embeddings/oleObject287.bin"/><Relationship Id="rId14" Type="http://schemas.openxmlformats.org/officeDocument/2006/relationships/image" Target="../media/image386.wmf"/><Relationship Id="rId13" Type="http://schemas.openxmlformats.org/officeDocument/2006/relationships/oleObject" Target="../embeddings/oleObject286.bin"/><Relationship Id="rId12" Type="http://schemas.openxmlformats.org/officeDocument/2006/relationships/image" Target="../media/image385.wmf"/><Relationship Id="rId11" Type="http://schemas.openxmlformats.org/officeDocument/2006/relationships/oleObject" Target="../embeddings/oleObject285.bin"/><Relationship Id="rId10" Type="http://schemas.openxmlformats.org/officeDocument/2006/relationships/image" Target="../media/image384.wmf"/><Relationship Id="rId1" Type="http://schemas.openxmlformats.org/officeDocument/2006/relationships/oleObject" Target="../embeddings/oleObject280.bin"/></Relationships>
</file>

<file path=ppt/slides/_rels/slide108.xml.rels><?xml version="1.0" encoding="UTF-8" standalone="yes"?>
<Relationships xmlns="http://schemas.openxmlformats.org/package/2006/relationships"><Relationship Id="rId7" Type="http://schemas.openxmlformats.org/officeDocument/2006/relationships/notesSlide" Target="../notesSlides/notesSlide100.xml"/><Relationship Id="rId6" Type="http://schemas.openxmlformats.org/officeDocument/2006/relationships/vmlDrawing" Target="../drawings/vmlDrawing55.vml"/><Relationship Id="rId5" Type="http://schemas.openxmlformats.org/officeDocument/2006/relationships/slideLayout" Target="../slideLayouts/slideLayout6.xml"/><Relationship Id="rId4" Type="http://schemas.openxmlformats.org/officeDocument/2006/relationships/image" Target="../media/image389.wmf"/><Relationship Id="rId3" Type="http://schemas.openxmlformats.org/officeDocument/2006/relationships/oleObject" Target="../embeddings/oleObject289.bin"/><Relationship Id="rId2" Type="http://schemas.openxmlformats.org/officeDocument/2006/relationships/image" Target="../media/image388.wmf"/><Relationship Id="rId1" Type="http://schemas.openxmlformats.org/officeDocument/2006/relationships/oleObject" Target="../embeddings/oleObject288.bin"/></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30.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image" Target="../media/image390.jpeg"/></Relationships>
</file>

<file path=ppt/slides/_rels/slide112.xml.rels><?xml version="1.0" encoding="UTF-8" standalone="yes"?>
<Relationships xmlns="http://schemas.openxmlformats.org/package/2006/relationships"><Relationship Id="rId4" Type="http://schemas.openxmlformats.org/officeDocument/2006/relationships/notesSlide" Target="../notesSlides/notesSlide103.xml"/><Relationship Id="rId3" Type="http://schemas.openxmlformats.org/officeDocument/2006/relationships/slideLayout" Target="../slideLayouts/slideLayout6.xml"/><Relationship Id="rId2" Type="http://schemas.openxmlformats.org/officeDocument/2006/relationships/image" Target="../media/image392.jpeg"/><Relationship Id="rId1" Type="http://schemas.openxmlformats.org/officeDocument/2006/relationships/image" Target="../media/image391.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image" Target="../media/image393.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image" Target="../media/image394.jpeg"/></Relationships>
</file>

<file path=ppt/slides/_rels/slide115.xml.rels><?xml version="1.0" encoding="UTF-8" standalone="yes"?>
<Relationships xmlns="http://schemas.openxmlformats.org/package/2006/relationships"><Relationship Id="rId9" Type="http://schemas.openxmlformats.org/officeDocument/2006/relationships/image" Target="../media/image399.jpeg"/><Relationship Id="rId8" Type="http://schemas.openxmlformats.org/officeDocument/2006/relationships/image" Target="../media/image398.wmf"/><Relationship Id="rId7" Type="http://schemas.openxmlformats.org/officeDocument/2006/relationships/oleObject" Target="../embeddings/oleObject293.bin"/><Relationship Id="rId6" Type="http://schemas.openxmlformats.org/officeDocument/2006/relationships/image" Target="../media/image397.wmf"/><Relationship Id="rId5" Type="http://schemas.openxmlformats.org/officeDocument/2006/relationships/oleObject" Target="../embeddings/oleObject292.bin"/><Relationship Id="rId4" Type="http://schemas.openxmlformats.org/officeDocument/2006/relationships/image" Target="../media/image396.wmf"/><Relationship Id="rId3" Type="http://schemas.openxmlformats.org/officeDocument/2006/relationships/oleObject" Target="../embeddings/oleObject291.bin"/><Relationship Id="rId2" Type="http://schemas.openxmlformats.org/officeDocument/2006/relationships/image" Target="../media/image395.wmf"/><Relationship Id="rId12" Type="http://schemas.openxmlformats.org/officeDocument/2006/relationships/notesSlide" Target="../notesSlides/notesSlide106.xml"/><Relationship Id="rId11" Type="http://schemas.openxmlformats.org/officeDocument/2006/relationships/vmlDrawing" Target="../drawings/vmlDrawing56.vml"/><Relationship Id="rId10" Type="http://schemas.openxmlformats.org/officeDocument/2006/relationships/slideLayout" Target="../slideLayouts/slideLayout6.xml"/><Relationship Id="rId1" Type="http://schemas.openxmlformats.org/officeDocument/2006/relationships/oleObject" Target="../embeddings/oleObject290.bin"/></Relationships>
</file>

<file path=ppt/slides/_rels/slide116.xml.rels><?xml version="1.0" encoding="UTF-8" standalone="yes"?>
<Relationships xmlns="http://schemas.openxmlformats.org/package/2006/relationships"><Relationship Id="rId6" Type="http://schemas.openxmlformats.org/officeDocument/2006/relationships/notesSlide" Target="../notesSlides/notesSlide107.xml"/><Relationship Id="rId5" Type="http://schemas.openxmlformats.org/officeDocument/2006/relationships/vmlDrawing" Target="../drawings/vmlDrawing57.vml"/><Relationship Id="rId4" Type="http://schemas.openxmlformats.org/officeDocument/2006/relationships/slideLayout" Target="../slideLayouts/slideLayout6.xml"/><Relationship Id="rId3" Type="http://schemas.openxmlformats.org/officeDocument/2006/relationships/image" Target="../media/image401.jpeg"/><Relationship Id="rId2" Type="http://schemas.openxmlformats.org/officeDocument/2006/relationships/image" Target="../media/image400.wmf"/><Relationship Id="rId1" Type="http://schemas.openxmlformats.org/officeDocument/2006/relationships/oleObject" Target="../embeddings/oleObject294.bin"/></Relationships>
</file>

<file path=ppt/slides/_rels/slide117.xml.rels><?xml version="1.0" encoding="UTF-8" standalone="yes"?>
<Relationships xmlns="http://schemas.openxmlformats.org/package/2006/relationships"><Relationship Id="rId9" Type="http://schemas.openxmlformats.org/officeDocument/2006/relationships/oleObject" Target="../embeddings/oleObject299.bin"/><Relationship Id="rId8" Type="http://schemas.openxmlformats.org/officeDocument/2006/relationships/image" Target="../media/image405.wmf"/><Relationship Id="rId7" Type="http://schemas.openxmlformats.org/officeDocument/2006/relationships/oleObject" Target="../embeddings/oleObject298.bin"/><Relationship Id="rId6" Type="http://schemas.openxmlformats.org/officeDocument/2006/relationships/image" Target="../media/image404.wmf"/><Relationship Id="rId5" Type="http://schemas.openxmlformats.org/officeDocument/2006/relationships/oleObject" Target="../embeddings/oleObject297.bin"/><Relationship Id="rId4" Type="http://schemas.openxmlformats.org/officeDocument/2006/relationships/image" Target="../media/image403.wmf"/><Relationship Id="rId3" Type="http://schemas.openxmlformats.org/officeDocument/2006/relationships/oleObject" Target="../embeddings/oleObject296.bin"/><Relationship Id="rId2" Type="http://schemas.openxmlformats.org/officeDocument/2006/relationships/image" Target="../media/image402.wmf"/><Relationship Id="rId15" Type="http://schemas.openxmlformats.org/officeDocument/2006/relationships/notesSlide" Target="../notesSlides/notesSlide108.xml"/><Relationship Id="rId14" Type="http://schemas.openxmlformats.org/officeDocument/2006/relationships/vmlDrawing" Target="../drawings/vmlDrawing58.vml"/><Relationship Id="rId13" Type="http://schemas.openxmlformats.org/officeDocument/2006/relationships/slideLayout" Target="../slideLayouts/slideLayout6.xml"/><Relationship Id="rId12" Type="http://schemas.openxmlformats.org/officeDocument/2006/relationships/image" Target="../media/image408.jpeg"/><Relationship Id="rId11" Type="http://schemas.openxmlformats.org/officeDocument/2006/relationships/image" Target="../media/image407.jpeg"/><Relationship Id="rId10" Type="http://schemas.openxmlformats.org/officeDocument/2006/relationships/image" Target="../media/image406.wmf"/><Relationship Id="rId1" Type="http://schemas.openxmlformats.org/officeDocument/2006/relationships/oleObject" Target="../embeddings/oleObject295.bin"/></Relationships>
</file>

<file path=ppt/slides/_rels/slide11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412.wmf"/><Relationship Id="rId7" Type="http://schemas.openxmlformats.org/officeDocument/2006/relationships/oleObject" Target="../embeddings/oleObject303.bin"/><Relationship Id="rId6" Type="http://schemas.openxmlformats.org/officeDocument/2006/relationships/image" Target="../media/image411.wmf"/><Relationship Id="rId5" Type="http://schemas.openxmlformats.org/officeDocument/2006/relationships/oleObject" Target="../embeddings/oleObject302.bin"/><Relationship Id="rId4" Type="http://schemas.openxmlformats.org/officeDocument/2006/relationships/image" Target="../media/image410.wmf"/><Relationship Id="rId3" Type="http://schemas.openxmlformats.org/officeDocument/2006/relationships/oleObject" Target="../embeddings/oleObject301.bin"/><Relationship Id="rId2" Type="http://schemas.openxmlformats.org/officeDocument/2006/relationships/image" Target="../media/image409.wmf"/><Relationship Id="rId11" Type="http://schemas.openxmlformats.org/officeDocument/2006/relationships/notesSlide" Target="../notesSlides/notesSlide109.xml"/><Relationship Id="rId10" Type="http://schemas.openxmlformats.org/officeDocument/2006/relationships/vmlDrawing" Target="../drawings/vmlDrawing59.vml"/><Relationship Id="rId1" Type="http://schemas.openxmlformats.org/officeDocument/2006/relationships/oleObject" Target="../embeddings/oleObject300.bin"/></Relationships>
</file>

<file path=ppt/slides/_rels/slide119.xml.rels><?xml version="1.0" encoding="UTF-8" standalone="yes"?>
<Relationships xmlns="http://schemas.openxmlformats.org/package/2006/relationships"><Relationship Id="rId7" Type="http://schemas.openxmlformats.org/officeDocument/2006/relationships/notesSlide" Target="../notesSlides/notesSlide110.xml"/><Relationship Id="rId6" Type="http://schemas.openxmlformats.org/officeDocument/2006/relationships/vmlDrawing" Target="../drawings/vmlDrawing60.vml"/><Relationship Id="rId5" Type="http://schemas.openxmlformats.org/officeDocument/2006/relationships/slideLayout" Target="../slideLayouts/slideLayout6.xml"/><Relationship Id="rId4" Type="http://schemas.openxmlformats.org/officeDocument/2006/relationships/image" Target="../media/image415.jpeg"/><Relationship Id="rId3" Type="http://schemas.openxmlformats.org/officeDocument/2006/relationships/image" Target="../media/image414.jpeg"/><Relationship Id="rId2" Type="http://schemas.openxmlformats.org/officeDocument/2006/relationships/image" Target="../media/image413.wmf"/><Relationship Id="rId1" Type="http://schemas.openxmlformats.org/officeDocument/2006/relationships/oleObject" Target="../embeddings/oleObject30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31.jpeg"/></Relationships>
</file>

<file path=ppt/slides/_rels/slide120.xml.rels><?xml version="1.0" encoding="UTF-8" standalone="yes"?>
<Relationships xmlns="http://schemas.openxmlformats.org/package/2006/relationships"><Relationship Id="rId5" Type="http://schemas.openxmlformats.org/officeDocument/2006/relationships/notesSlide" Target="../notesSlides/notesSlide111.xml"/><Relationship Id="rId4" Type="http://schemas.openxmlformats.org/officeDocument/2006/relationships/vmlDrawing" Target="../drawings/vmlDrawing61.vml"/><Relationship Id="rId3" Type="http://schemas.openxmlformats.org/officeDocument/2006/relationships/slideLayout" Target="../slideLayouts/slideLayout6.xml"/><Relationship Id="rId2" Type="http://schemas.openxmlformats.org/officeDocument/2006/relationships/image" Target="../media/image416.wmf"/><Relationship Id="rId1" Type="http://schemas.openxmlformats.org/officeDocument/2006/relationships/oleObject" Target="../embeddings/oleObject305.bin"/></Relationships>
</file>

<file path=ppt/slides/_rels/slide121.xml.rels><?xml version="1.0" encoding="UTF-8" standalone="yes"?>
<Relationships xmlns="http://schemas.openxmlformats.org/package/2006/relationships"><Relationship Id="rId4" Type="http://schemas.openxmlformats.org/officeDocument/2006/relationships/notesSlide" Target="../notesSlides/notesSlide112.xml"/><Relationship Id="rId3" Type="http://schemas.openxmlformats.org/officeDocument/2006/relationships/slideLayout" Target="../slideLayouts/slideLayout6.xml"/><Relationship Id="rId2" Type="http://schemas.openxmlformats.org/officeDocument/2006/relationships/image" Target="../media/image418.jpeg"/><Relationship Id="rId1" Type="http://schemas.openxmlformats.org/officeDocument/2006/relationships/image" Target="../media/image417.jpeg"/></Relationships>
</file>

<file path=ppt/slides/_rels/slide122.xml.rels><?xml version="1.0" encoding="UTF-8" standalone="yes"?>
<Relationships xmlns="http://schemas.openxmlformats.org/package/2006/relationships"><Relationship Id="rId9" Type="http://schemas.openxmlformats.org/officeDocument/2006/relationships/notesSlide" Target="../notesSlides/notesSlide113.xml"/><Relationship Id="rId8" Type="http://schemas.openxmlformats.org/officeDocument/2006/relationships/vmlDrawing" Target="../drawings/vmlDrawing62.vml"/><Relationship Id="rId7" Type="http://schemas.openxmlformats.org/officeDocument/2006/relationships/slideLayout" Target="../slideLayouts/slideLayout6.xml"/><Relationship Id="rId6" Type="http://schemas.openxmlformats.org/officeDocument/2006/relationships/image" Target="../media/image421.wmf"/><Relationship Id="rId5" Type="http://schemas.openxmlformats.org/officeDocument/2006/relationships/oleObject" Target="../embeddings/oleObject308.bin"/><Relationship Id="rId4" Type="http://schemas.openxmlformats.org/officeDocument/2006/relationships/image" Target="../media/image420.wmf"/><Relationship Id="rId3" Type="http://schemas.openxmlformats.org/officeDocument/2006/relationships/oleObject" Target="../embeddings/oleObject307.bin"/><Relationship Id="rId2" Type="http://schemas.openxmlformats.org/officeDocument/2006/relationships/image" Target="../media/image419.wmf"/><Relationship Id="rId1" Type="http://schemas.openxmlformats.org/officeDocument/2006/relationships/oleObject" Target="../embeddings/oleObject306.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image" Target="../media/image422.jpeg"/></Relationships>
</file>

<file path=ppt/slides/_rels/slide124.xml.rels><?xml version="1.0" encoding="UTF-8" standalone="yes"?>
<Relationships xmlns="http://schemas.openxmlformats.org/package/2006/relationships"><Relationship Id="rId8" Type="http://schemas.openxmlformats.org/officeDocument/2006/relationships/notesSlide" Target="../notesSlides/notesSlide115.xml"/><Relationship Id="rId7" Type="http://schemas.openxmlformats.org/officeDocument/2006/relationships/vmlDrawing" Target="../drawings/vmlDrawing63.vml"/><Relationship Id="rId6" Type="http://schemas.openxmlformats.org/officeDocument/2006/relationships/slideLayout" Target="../slideLayouts/slideLayout6.xml"/><Relationship Id="rId5" Type="http://schemas.openxmlformats.org/officeDocument/2006/relationships/image" Target="../media/image425.jpeg"/><Relationship Id="rId4" Type="http://schemas.openxmlformats.org/officeDocument/2006/relationships/image" Target="../media/image424.wmf"/><Relationship Id="rId3" Type="http://schemas.openxmlformats.org/officeDocument/2006/relationships/oleObject" Target="../embeddings/oleObject310.bin"/><Relationship Id="rId2" Type="http://schemas.openxmlformats.org/officeDocument/2006/relationships/image" Target="../media/image423.wmf"/><Relationship Id="rId1" Type="http://schemas.openxmlformats.org/officeDocument/2006/relationships/oleObject" Target="../embeddings/oleObject309.bin"/></Relationships>
</file>

<file path=ppt/slides/_rels/slide12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429.wmf"/><Relationship Id="rId7" Type="http://schemas.openxmlformats.org/officeDocument/2006/relationships/oleObject" Target="../embeddings/oleObject314.bin"/><Relationship Id="rId6" Type="http://schemas.openxmlformats.org/officeDocument/2006/relationships/image" Target="../media/image428.wmf"/><Relationship Id="rId5" Type="http://schemas.openxmlformats.org/officeDocument/2006/relationships/oleObject" Target="../embeddings/oleObject313.bin"/><Relationship Id="rId4" Type="http://schemas.openxmlformats.org/officeDocument/2006/relationships/image" Target="../media/image427.wmf"/><Relationship Id="rId3" Type="http://schemas.openxmlformats.org/officeDocument/2006/relationships/oleObject" Target="../embeddings/oleObject312.bin"/><Relationship Id="rId2" Type="http://schemas.openxmlformats.org/officeDocument/2006/relationships/image" Target="../media/image426.wmf"/><Relationship Id="rId11" Type="http://schemas.openxmlformats.org/officeDocument/2006/relationships/notesSlide" Target="../notesSlides/notesSlide116.xml"/><Relationship Id="rId10" Type="http://schemas.openxmlformats.org/officeDocument/2006/relationships/vmlDrawing" Target="../drawings/vmlDrawing64.vml"/><Relationship Id="rId1" Type="http://schemas.openxmlformats.org/officeDocument/2006/relationships/oleObject" Target="../embeddings/oleObject311.bin"/></Relationships>
</file>

<file path=ppt/slides/_rels/slide126.xml.rels><?xml version="1.0" encoding="UTF-8" standalone="yes"?>
<Relationships xmlns="http://schemas.openxmlformats.org/package/2006/relationships"><Relationship Id="rId9" Type="http://schemas.openxmlformats.org/officeDocument/2006/relationships/image" Target="../media/image434.wmf"/><Relationship Id="rId8" Type="http://schemas.openxmlformats.org/officeDocument/2006/relationships/oleObject" Target="../embeddings/oleObject318.bin"/><Relationship Id="rId7" Type="http://schemas.openxmlformats.org/officeDocument/2006/relationships/image" Target="../media/image433.wmf"/><Relationship Id="rId6" Type="http://schemas.openxmlformats.org/officeDocument/2006/relationships/oleObject" Target="../embeddings/oleObject317.bin"/><Relationship Id="rId5" Type="http://schemas.openxmlformats.org/officeDocument/2006/relationships/image" Target="../media/image432.wmf"/><Relationship Id="rId4" Type="http://schemas.openxmlformats.org/officeDocument/2006/relationships/oleObject" Target="../embeddings/oleObject316.bin"/><Relationship Id="rId3" Type="http://schemas.openxmlformats.org/officeDocument/2006/relationships/image" Target="../media/image431.wmf"/><Relationship Id="rId2" Type="http://schemas.openxmlformats.org/officeDocument/2006/relationships/oleObject" Target="../embeddings/oleObject315.bin"/><Relationship Id="rId16" Type="http://schemas.openxmlformats.org/officeDocument/2006/relationships/notesSlide" Target="../notesSlides/notesSlide117.xml"/><Relationship Id="rId15" Type="http://schemas.openxmlformats.org/officeDocument/2006/relationships/vmlDrawing" Target="../drawings/vmlDrawing65.vml"/><Relationship Id="rId14" Type="http://schemas.openxmlformats.org/officeDocument/2006/relationships/slideLayout" Target="../slideLayouts/slideLayout6.xml"/><Relationship Id="rId13" Type="http://schemas.openxmlformats.org/officeDocument/2006/relationships/image" Target="../media/image436.wmf"/><Relationship Id="rId12" Type="http://schemas.openxmlformats.org/officeDocument/2006/relationships/oleObject" Target="../embeddings/oleObject320.bin"/><Relationship Id="rId11" Type="http://schemas.openxmlformats.org/officeDocument/2006/relationships/image" Target="../media/image435.wmf"/><Relationship Id="rId10" Type="http://schemas.openxmlformats.org/officeDocument/2006/relationships/oleObject" Target="../embeddings/oleObject319.bin"/><Relationship Id="rId1" Type="http://schemas.openxmlformats.org/officeDocument/2006/relationships/image" Target="../media/image430.jpeg"/></Relationships>
</file>

<file path=ppt/slides/_rels/slide127.xml.rels><?xml version="1.0" encoding="UTF-8" standalone="yes"?>
<Relationships xmlns="http://schemas.openxmlformats.org/package/2006/relationships"><Relationship Id="rId4" Type="http://schemas.openxmlformats.org/officeDocument/2006/relationships/notesSlide" Target="../notesSlides/notesSlide118.xml"/><Relationship Id="rId3" Type="http://schemas.openxmlformats.org/officeDocument/2006/relationships/slideLayout" Target="../slideLayouts/slideLayout6.xml"/><Relationship Id="rId2" Type="http://schemas.openxmlformats.org/officeDocument/2006/relationships/image" Target="../media/image438.jpeg"/><Relationship Id="rId1" Type="http://schemas.openxmlformats.org/officeDocument/2006/relationships/image" Target="../media/image437.jpeg"/></Relationships>
</file>

<file path=ppt/slides/_rels/slide128.xml.rels><?xml version="1.0" encoding="UTF-8" standalone="yes"?>
<Relationships xmlns="http://schemas.openxmlformats.org/package/2006/relationships"><Relationship Id="rId4" Type="http://schemas.openxmlformats.org/officeDocument/2006/relationships/notesSlide" Target="../notesSlides/notesSlide119.xml"/><Relationship Id="rId3" Type="http://schemas.openxmlformats.org/officeDocument/2006/relationships/slideLayout" Target="../slideLayouts/slideLayout6.xml"/><Relationship Id="rId2" Type="http://schemas.openxmlformats.org/officeDocument/2006/relationships/image" Target="../media/image440.jpeg"/><Relationship Id="rId1" Type="http://schemas.openxmlformats.org/officeDocument/2006/relationships/image" Target="../media/image439.jpeg"/></Relationships>
</file>

<file path=ppt/slides/_rels/slide129.xml.rels><?xml version="1.0" encoding="UTF-8" standalone="yes"?>
<Relationships xmlns="http://schemas.openxmlformats.org/package/2006/relationships"><Relationship Id="rId4" Type="http://schemas.openxmlformats.org/officeDocument/2006/relationships/notesSlide" Target="../notesSlides/notesSlide120.xml"/><Relationship Id="rId3" Type="http://schemas.openxmlformats.org/officeDocument/2006/relationships/slideLayout" Target="../slideLayouts/slideLayout6.xml"/><Relationship Id="rId2" Type="http://schemas.openxmlformats.org/officeDocument/2006/relationships/image" Target="../media/image442.jpeg"/><Relationship Id="rId1" Type="http://schemas.openxmlformats.org/officeDocument/2006/relationships/image" Target="../media/image44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vmlDrawing" Target="../drawings/vmlDrawing4.vml"/><Relationship Id="rId4" Type="http://schemas.openxmlformats.org/officeDocument/2006/relationships/slideLayout" Target="../slideLayouts/slideLayout6.xml"/><Relationship Id="rId3" Type="http://schemas.openxmlformats.org/officeDocument/2006/relationships/image" Target="../media/image37.wmf"/><Relationship Id="rId2" Type="http://schemas.openxmlformats.org/officeDocument/2006/relationships/oleObject" Target="../embeddings/oleObject14.bin"/><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slide" Target="slide34.xml"/><Relationship Id="rId7" Type="http://schemas.openxmlformats.org/officeDocument/2006/relationships/slide" Target="slide31.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17.xml"/><Relationship Id="rId3" Type="http://schemas.openxmlformats.org/officeDocument/2006/relationships/slide" Target="slide10.xml"/><Relationship Id="rId2" Type="http://schemas.openxmlformats.org/officeDocument/2006/relationships/slide" Target="slide4.xml"/><Relationship Id="rId15" Type="http://schemas.openxmlformats.org/officeDocument/2006/relationships/slideLayout" Target="../slideLayouts/slideLayout8.xml"/><Relationship Id="rId14" Type="http://schemas.openxmlformats.org/officeDocument/2006/relationships/slide" Target="slide109.xml"/><Relationship Id="rId13" Type="http://schemas.openxmlformats.org/officeDocument/2006/relationships/slide" Target="slide96.xml"/><Relationship Id="rId12" Type="http://schemas.openxmlformats.org/officeDocument/2006/relationships/slide" Target="slide79.xml"/><Relationship Id="rId11" Type="http://schemas.openxmlformats.org/officeDocument/2006/relationships/slide" Target="slide61.xml"/><Relationship Id="rId10" Type="http://schemas.openxmlformats.org/officeDocument/2006/relationships/slide" Target="slide44.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9" Type="http://schemas.openxmlformats.org/officeDocument/2006/relationships/image" Target="../media/image43.wmf"/><Relationship Id="rId8" Type="http://schemas.openxmlformats.org/officeDocument/2006/relationships/oleObject" Target="../embeddings/oleObject18.bin"/><Relationship Id="rId7" Type="http://schemas.openxmlformats.org/officeDocument/2006/relationships/image" Target="../media/image42.wmf"/><Relationship Id="rId6" Type="http://schemas.openxmlformats.org/officeDocument/2006/relationships/oleObject" Target="../embeddings/oleObject17.bin"/><Relationship Id="rId5" Type="http://schemas.openxmlformats.org/officeDocument/2006/relationships/image" Target="../media/image41.jpeg"/><Relationship Id="rId4" Type="http://schemas.openxmlformats.org/officeDocument/2006/relationships/image" Target="../media/image40.wmf"/><Relationship Id="rId3" Type="http://schemas.openxmlformats.org/officeDocument/2006/relationships/oleObject" Target="../embeddings/oleObject16.bin"/><Relationship Id="rId2" Type="http://schemas.openxmlformats.org/officeDocument/2006/relationships/image" Target="../media/image39.wmf"/><Relationship Id="rId12" Type="http://schemas.openxmlformats.org/officeDocument/2006/relationships/notesSlide" Target="../notesSlides/notesSlide17.xml"/><Relationship Id="rId11" Type="http://schemas.openxmlformats.org/officeDocument/2006/relationships/vmlDrawing" Target="../drawings/vmlDrawing5.vml"/><Relationship Id="rId10" Type="http://schemas.openxmlformats.org/officeDocument/2006/relationships/slideLayout" Target="../slideLayouts/slideLayout6.xml"/><Relationship Id="rId1"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vmlDrawing" Target="../drawings/vmlDrawing6.vml"/><Relationship Id="rId7" Type="http://schemas.openxmlformats.org/officeDocument/2006/relationships/slideLayout" Target="../slideLayouts/slideLayout6.xml"/><Relationship Id="rId6" Type="http://schemas.openxmlformats.org/officeDocument/2006/relationships/image" Target="../media/image46.wmf"/><Relationship Id="rId5" Type="http://schemas.openxmlformats.org/officeDocument/2006/relationships/oleObject" Target="../embeddings/oleObject21.bin"/><Relationship Id="rId4" Type="http://schemas.openxmlformats.org/officeDocument/2006/relationships/image" Target="../media/image45.wmf"/><Relationship Id="rId3" Type="http://schemas.openxmlformats.org/officeDocument/2006/relationships/oleObject" Target="../embeddings/oleObject20.bin"/><Relationship Id="rId2" Type="http://schemas.openxmlformats.org/officeDocument/2006/relationships/image" Target="../media/image44.wmf"/><Relationship Id="rId1"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47.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vmlDrawing" Target="../drawings/vmlDrawing7.vml"/><Relationship Id="rId6" Type="http://schemas.openxmlformats.org/officeDocument/2006/relationships/slideLayout" Target="../slideLayouts/slideLayout6.xml"/><Relationship Id="rId5" Type="http://schemas.openxmlformats.org/officeDocument/2006/relationships/image" Target="../media/image50.wmf"/><Relationship Id="rId4" Type="http://schemas.openxmlformats.org/officeDocument/2006/relationships/oleObject" Target="../embeddings/oleObject23.bin"/><Relationship Id="rId3" Type="http://schemas.openxmlformats.org/officeDocument/2006/relationships/image" Target="../media/image49.wmf"/><Relationship Id="rId2" Type="http://schemas.openxmlformats.org/officeDocument/2006/relationships/oleObject" Target="../embeddings/oleObject22.bin"/><Relationship Id="rId1" Type="http://schemas.openxmlformats.org/officeDocument/2006/relationships/image" Target="../media/image48.jpeg"/></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28.bin"/><Relationship Id="rId8" Type="http://schemas.openxmlformats.org/officeDocument/2006/relationships/image" Target="../media/image54.wmf"/><Relationship Id="rId7" Type="http://schemas.openxmlformats.org/officeDocument/2006/relationships/oleObject" Target="../embeddings/oleObject27.bin"/><Relationship Id="rId6" Type="http://schemas.openxmlformats.org/officeDocument/2006/relationships/image" Target="../media/image53.wmf"/><Relationship Id="rId5" Type="http://schemas.openxmlformats.org/officeDocument/2006/relationships/oleObject" Target="../embeddings/oleObject26.bin"/><Relationship Id="rId4" Type="http://schemas.openxmlformats.org/officeDocument/2006/relationships/image" Target="../media/image52.wmf"/><Relationship Id="rId3" Type="http://schemas.openxmlformats.org/officeDocument/2006/relationships/oleObject" Target="../embeddings/oleObject25.bin"/><Relationship Id="rId2" Type="http://schemas.openxmlformats.org/officeDocument/2006/relationships/image" Target="../media/image51.wmf"/><Relationship Id="rId17" Type="http://schemas.openxmlformats.org/officeDocument/2006/relationships/notesSlide" Target="../notesSlides/notesSlide21.xml"/><Relationship Id="rId16" Type="http://schemas.openxmlformats.org/officeDocument/2006/relationships/vmlDrawing" Target="../drawings/vmlDrawing8.vml"/><Relationship Id="rId15" Type="http://schemas.openxmlformats.org/officeDocument/2006/relationships/slideLayout" Target="../slideLayouts/slideLayout6.xml"/><Relationship Id="rId14" Type="http://schemas.openxmlformats.org/officeDocument/2006/relationships/image" Target="../media/image57.wmf"/><Relationship Id="rId13" Type="http://schemas.openxmlformats.org/officeDocument/2006/relationships/oleObject" Target="../embeddings/oleObject30.bin"/><Relationship Id="rId12" Type="http://schemas.openxmlformats.org/officeDocument/2006/relationships/image" Target="../media/image56.wmf"/><Relationship Id="rId11" Type="http://schemas.openxmlformats.org/officeDocument/2006/relationships/oleObject" Target="../embeddings/oleObject29.bin"/><Relationship Id="rId10" Type="http://schemas.openxmlformats.org/officeDocument/2006/relationships/image" Target="../media/image55.wmf"/><Relationship Id="rId1"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9" Type="http://schemas.openxmlformats.org/officeDocument/2006/relationships/image" Target="../media/image62.wmf"/><Relationship Id="rId8" Type="http://schemas.openxmlformats.org/officeDocument/2006/relationships/oleObject" Target="../embeddings/oleObject34.bin"/><Relationship Id="rId7" Type="http://schemas.openxmlformats.org/officeDocument/2006/relationships/image" Target="../media/image61.wmf"/><Relationship Id="rId6" Type="http://schemas.openxmlformats.org/officeDocument/2006/relationships/oleObject" Target="../embeddings/oleObject33.bin"/><Relationship Id="rId5" Type="http://schemas.openxmlformats.org/officeDocument/2006/relationships/image" Target="../media/image60.wmf"/><Relationship Id="rId4" Type="http://schemas.openxmlformats.org/officeDocument/2006/relationships/oleObject" Target="../embeddings/oleObject32.bin"/><Relationship Id="rId3" Type="http://schemas.openxmlformats.org/officeDocument/2006/relationships/image" Target="../media/image59.wmf"/><Relationship Id="rId2" Type="http://schemas.openxmlformats.org/officeDocument/2006/relationships/oleObject" Target="../embeddings/oleObject31.bin"/><Relationship Id="rId18" Type="http://schemas.openxmlformats.org/officeDocument/2006/relationships/notesSlide" Target="../notesSlides/notesSlide22.xml"/><Relationship Id="rId17" Type="http://schemas.openxmlformats.org/officeDocument/2006/relationships/vmlDrawing" Target="../drawings/vmlDrawing9.vml"/><Relationship Id="rId16" Type="http://schemas.openxmlformats.org/officeDocument/2006/relationships/slideLayout" Target="../slideLayouts/slideLayout6.xml"/><Relationship Id="rId15" Type="http://schemas.openxmlformats.org/officeDocument/2006/relationships/image" Target="../media/image65.wmf"/><Relationship Id="rId14" Type="http://schemas.openxmlformats.org/officeDocument/2006/relationships/oleObject" Target="../embeddings/oleObject37.bin"/><Relationship Id="rId13" Type="http://schemas.openxmlformats.org/officeDocument/2006/relationships/image" Target="../media/image64.wmf"/><Relationship Id="rId12" Type="http://schemas.openxmlformats.org/officeDocument/2006/relationships/oleObject" Target="../embeddings/oleObject36.bin"/><Relationship Id="rId11" Type="http://schemas.openxmlformats.org/officeDocument/2006/relationships/image" Target="../media/image63.wmf"/><Relationship Id="rId10" Type="http://schemas.openxmlformats.org/officeDocument/2006/relationships/oleObject" Target="../embeddings/oleObject35.bin"/><Relationship Id="rId1" Type="http://schemas.openxmlformats.org/officeDocument/2006/relationships/image" Target="../media/image5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6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vmlDrawing" Target="../drawings/vmlDrawing10.vml"/><Relationship Id="rId4" Type="http://schemas.openxmlformats.org/officeDocument/2006/relationships/slideLayout" Target="../slideLayouts/slideLayout6.xml"/><Relationship Id="rId3" Type="http://schemas.openxmlformats.org/officeDocument/2006/relationships/image" Target="../media/image68.wmf"/><Relationship Id="rId2" Type="http://schemas.openxmlformats.org/officeDocument/2006/relationships/oleObject" Target="../embeddings/oleObject38.bin"/><Relationship Id="rId1" Type="http://schemas.openxmlformats.org/officeDocument/2006/relationships/image" Target="../media/image67.jpe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11.vml"/><Relationship Id="rId5" Type="http://schemas.openxmlformats.org/officeDocument/2006/relationships/slideLayout" Target="../slideLayouts/slideLayout6.xml"/><Relationship Id="rId4" Type="http://schemas.openxmlformats.org/officeDocument/2006/relationships/image" Target="../media/image70.wmf"/><Relationship Id="rId3" Type="http://schemas.openxmlformats.org/officeDocument/2006/relationships/oleObject" Target="../embeddings/oleObject40.bin"/><Relationship Id="rId2" Type="http://schemas.openxmlformats.org/officeDocument/2006/relationships/image" Target="../media/image69.wmf"/><Relationship Id="rId1"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image" Target="../media/image7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image" Target="../media/image72.jpeg"/></Relationships>
</file>

<file path=ppt/slides/_rels/slide36.xml.rels><?xml version="1.0" encoding="UTF-8" standalone="yes"?>
<Relationships xmlns="http://schemas.openxmlformats.org/package/2006/relationships"><Relationship Id="rId9" Type="http://schemas.openxmlformats.org/officeDocument/2006/relationships/image" Target="../media/image77.jpeg"/><Relationship Id="rId8" Type="http://schemas.openxmlformats.org/officeDocument/2006/relationships/image" Target="../media/image76.wmf"/><Relationship Id="rId7" Type="http://schemas.openxmlformats.org/officeDocument/2006/relationships/oleObject" Target="../embeddings/oleObject44.bin"/><Relationship Id="rId6" Type="http://schemas.openxmlformats.org/officeDocument/2006/relationships/image" Target="../media/image75.wmf"/><Relationship Id="rId5" Type="http://schemas.openxmlformats.org/officeDocument/2006/relationships/oleObject" Target="../embeddings/oleObject43.bin"/><Relationship Id="rId4" Type="http://schemas.openxmlformats.org/officeDocument/2006/relationships/image" Target="../media/image74.wmf"/><Relationship Id="rId3" Type="http://schemas.openxmlformats.org/officeDocument/2006/relationships/oleObject" Target="../embeddings/oleObject42.bin"/><Relationship Id="rId2" Type="http://schemas.openxmlformats.org/officeDocument/2006/relationships/image" Target="../media/image73.wmf"/><Relationship Id="rId12" Type="http://schemas.openxmlformats.org/officeDocument/2006/relationships/notesSlide" Target="../notesSlides/notesSlide32.xml"/><Relationship Id="rId11" Type="http://schemas.openxmlformats.org/officeDocument/2006/relationships/vmlDrawing" Target="../drawings/vmlDrawing12.vml"/><Relationship Id="rId10" Type="http://schemas.openxmlformats.org/officeDocument/2006/relationships/slideLayout" Target="../slideLayouts/slideLayout6.xml"/><Relationship Id="rId1" Type="http://schemas.openxmlformats.org/officeDocument/2006/relationships/oleObject" Target="../embeddings/oleObject41.bin"/></Relationships>
</file>

<file path=ppt/slides/_rels/slide37.xml.rels><?xml version="1.0" encoding="UTF-8" standalone="yes"?>
<Relationships xmlns="http://schemas.openxmlformats.org/package/2006/relationships"><Relationship Id="rId9" Type="http://schemas.openxmlformats.org/officeDocument/2006/relationships/image" Target="../media/image82.jpeg"/><Relationship Id="rId8" Type="http://schemas.openxmlformats.org/officeDocument/2006/relationships/image" Target="../media/image81.wmf"/><Relationship Id="rId7" Type="http://schemas.openxmlformats.org/officeDocument/2006/relationships/oleObject" Target="../embeddings/oleObject48.bin"/><Relationship Id="rId6" Type="http://schemas.openxmlformats.org/officeDocument/2006/relationships/image" Target="../media/image80.wmf"/><Relationship Id="rId5" Type="http://schemas.openxmlformats.org/officeDocument/2006/relationships/oleObject" Target="../embeddings/oleObject47.bin"/><Relationship Id="rId4" Type="http://schemas.openxmlformats.org/officeDocument/2006/relationships/image" Target="../media/image79.wmf"/><Relationship Id="rId3" Type="http://schemas.openxmlformats.org/officeDocument/2006/relationships/oleObject" Target="../embeddings/oleObject46.bin"/><Relationship Id="rId2" Type="http://schemas.openxmlformats.org/officeDocument/2006/relationships/image" Target="../media/image78.wmf"/><Relationship Id="rId17" Type="http://schemas.openxmlformats.org/officeDocument/2006/relationships/notesSlide" Target="../notesSlides/notesSlide33.xml"/><Relationship Id="rId16" Type="http://schemas.openxmlformats.org/officeDocument/2006/relationships/vmlDrawing" Target="../drawings/vmlDrawing13.vml"/><Relationship Id="rId15" Type="http://schemas.openxmlformats.org/officeDocument/2006/relationships/slideLayout" Target="../slideLayouts/slideLayout6.xml"/><Relationship Id="rId14" Type="http://schemas.openxmlformats.org/officeDocument/2006/relationships/image" Target="../media/image85.wmf"/><Relationship Id="rId13" Type="http://schemas.openxmlformats.org/officeDocument/2006/relationships/oleObject" Target="../embeddings/oleObject50.bin"/><Relationship Id="rId12" Type="http://schemas.openxmlformats.org/officeDocument/2006/relationships/image" Target="../media/image84.wmf"/><Relationship Id="rId11" Type="http://schemas.openxmlformats.org/officeDocument/2006/relationships/oleObject" Target="../embeddings/oleObject49.bin"/><Relationship Id="rId10" Type="http://schemas.openxmlformats.org/officeDocument/2006/relationships/image" Target="../media/image83.jpeg"/><Relationship Id="rId1" Type="http://schemas.openxmlformats.org/officeDocument/2006/relationships/oleObject" Target="../embeddings/oleObject4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image" Target="../media/image86.jpeg"/></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90.wmf"/><Relationship Id="rId7" Type="http://schemas.openxmlformats.org/officeDocument/2006/relationships/oleObject" Target="../embeddings/oleObject54.bin"/><Relationship Id="rId6" Type="http://schemas.openxmlformats.org/officeDocument/2006/relationships/image" Target="../media/image89.wmf"/><Relationship Id="rId5" Type="http://schemas.openxmlformats.org/officeDocument/2006/relationships/oleObject" Target="../embeddings/oleObject53.bin"/><Relationship Id="rId4" Type="http://schemas.openxmlformats.org/officeDocument/2006/relationships/image" Target="../media/image88.wmf"/><Relationship Id="rId3" Type="http://schemas.openxmlformats.org/officeDocument/2006/relationships/oleObject" Target="../embeddings/oleObject52.bin"/><Relationship Id="rId2" Type="http://schemas.openxmlformats.org/officeDocument/2006/relationships/image" Target="../media/image87.wmf"/><Relationship Id="rId11" Type="http://schemas.openxmlformats.org/officeDocument/2006/relationships/notesSlide" Target="../notesSlides/notesSlide35.xml"/><Relationship Id="rId10" Type="http://schemas.openxmlformats.org/officeDocument/2006/relationships/vmlDrawing" Target="../drawings/vmlDrawing14.vml"/><Relationship Id="rId1" Type="http://schemas.openxmlformats.org/officeDocument/2006/relationships/oleObject" Target="../embeddings/oleObject51.bin"/></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9" Type="http://schemas.openxmlformats.org/officeDocument/2006/relationships/vmlDrawing" Target="../drawings/vmlDrawing15.vml"/><Relationship Id="rId8" Type="http://schemas.openxmlformats.org/officeDocument/2006/relationships/slideLayout" Target="../slideLayouts/slideLayout6.xml"/><Relationship Id="rId7" Type="http://schemas.openxmlformats.org/officeDocument/2006/relationships/image" Target="../media/image94.jpeg"/><Relationship Id="rId6" Type="http://schemas.openxmlformats.org/officeDocument/2006/relationships/image" Target="../media/image93.wmf"/><Relationship Id="rId5" Type="http://schemas.openxmlformats.org/officeDocument/2006/relationships/oleObject" Target="../embeddings/oleObject57.bin"/><Relationship Id="rId4" Type="http://schemas.openxmlformats.org/officeDocument/2006/relationships/image" Target="../media/image92.wmf"/><Relationship Id="rId3" Type="http://schemas.openxmlformats.org/officeDocument/2006/relationships/oleObject" Target="../embeddings/oleObject56.bin"/><Relationship Id="rId2" Type="http://schemas.openxmlformats.org/officeDocument/2006/relationships/image" Target="../media/image91.wmf"/><Relationship Id="rId10" Type="http://schemas.openxmlformats.org/officeDocument/2006/relationships/notesSlide" Target="../notesSlides/notesSlide36.xml"/><Relationship Id="rId1" Type="http://schemas.openxmlformats.org/officeDocument/2006/relationships/oleObject" Target="../embeddings/oleObject55.bin"/></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62.bin"/><Relationship Id="rId8" Type="http://schemas.openxmlformats.org/officeDocument/2006/relationships/image" Target="../media/image98.wmf"/><Relationship Id="rId7" Type="http://schemas.openxmlformats.org/officeDocument/2006/relationships/oleObject" Target="../embeddings/oleObject61.bin"/><Relationship Id="rId6" Type="http://schemas.openxmlformats.org/officeDocument/2006/relationships/image" Target="../media/image97.wmf"/><Relationship Id="rId5" Type="http://schemas.openxmlformats.org/officeDocument/2006/relationships/oleObject" Target="../embeddings/oleObject60.bin"/><Relationship Id="rId4" Type="http://schemas.openxmlformats.org/officeDocument/2006/relationships/image" Target="../media/image96.wmf"/><Relationship Id="rId3" Type="http://schemas.openxmlformats.org/officeDocument/2006/relationships/oleObject" Target="../embeddings/oleObject59.bin"/><Relationship Id="rId24" Type="http://schemas.openxmlformats.org/officeDocument/2006/relationships/notesSlide" Target="../notesSlides/notesSlide37.xml"/><Relationship Id="rId23" Type="http://schemas.openxmlformats.org/officeDocument/2006/relationships/vmlDrawing" Target="../drawings/vmlDrawing16.vml"/><Relationship Id="rId22" Type="http://schemas.openxmlformats.org/officeDocument/2006/relationships/slideLayout" Target="../slideLayouts/slideLayout6.xml"/><Relationship Id="rId21" Type="http://schemas.openxmlformats.org/officeDocument/2006/relationships/image" Target="../media/image105.jpeg"/><Relationship Id="rId20" Type="http://schemas.openxmlformats.org/officeDocument/2006/relationships/image" Target="../media/image104.wmf"/><Relationship Id="rId2" Type="http://schemas.openxmlformats.org/officeDocument/2006/relationships/image" Target="../media/image95.wmf"/><Relationship Id="rId19" Type="http://schemas.openxmlformats.org/officeDocument/2006/relationships/oleObject" Target="../embeddings/oleObject67.bin"/><Relationship Id="rId18" Type="http://schemas.openxmlformats.org/officeDocument/2006/relationships/image" Target="../media/image103.wmf"/><Relationship Id="rId17" Type="http://schemas.openxmlformats.org/officeDocument/2006/relationships/oleObject" Target="../embeddings/oleObject66.bin"/><Relationship Id="rId16" Type="http://schemas.openxmlformats.org/officeDocument/2006/relationships/image" Target="../media/image102.wmf"/><Relationship Id="rId15" Type="http://schemas.openxmlformats.org/officeDocument/2006/relationships/oleObject" Target="../embeddings/oleObject65.bin"/><Relationship Id="rId14" Type="http://schemas.openxmlformats.org/officeDocument/2006/relationships/image" Target="../media/image101.wmf"/><Relationship Id="rId13" Type="http://schemas.openxmlformats.org/officeDocument/2006/relationships/oleObject" Target="../embeddings/oleObject64.bin"/><Relationship Id="rId12" Type="http://schemas.openxmlformats.org/officeDocument/2006/relationships/image" Target="../media/image100.wmf"/><Relationship Id="rId11" Type="http://schemas.openxmlformats.org/officeDocument/2006/relationships/oleObject" Target="../embeddings/oleObject63.bin"/><Relationship Id="rId10" Type="http://schemas.openxmlformats.org/officeDocument/2006/relationships/image" Target="../media/image99.wmf"/><Relationship Id="rId1" Type="http://schemas.openxmlformats.org/officeDocument/2006/relationships/oleObject" Target="../embeddings/oleObject58.bin"/></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72.bin"/><Relationship Id="rId8" Type="http://schemas.openxmlformats.org/officeDocument/2006/relationships/image" Target="../media/image109.wmf"/><Relationship Id="rId7" Type="http://schemas.openxmlformats.org/officeDocument/2006/relationships/oleObject" Target="../embeddings/oleObject71.bin"/><Relationship Id="rId6" Type="http://schemas.openxmlformats.org/officeDocument/2006/relationships/image" Target="../media/image108.wmf"/><Relationship Id="rId5" Type="http://schemas.openxmlformats.org/officeDocument/2006/relationships/oleObject" Target="../embeddings/oleObject70.bin"/><Relationship Id="rId4" Type="http://schemas.openxmlformats.org/officeDocument/2006/relationships/image" Target="../media/image107.wmf"/><Relationship Id="rId3" Type="http://schemas.openxmlformats.org/officeDocument/2006/relationships/oleObject" Target="../embeddings/oleObject69.bin"/><Relationship Id="rId25" Type="http://schemas.openxmlformats.org/officeDocument/2006/relationships/notesSlide" Target="../notesSlides/notesSlide38.xml"/><Relationship Id="rId24" Type="http://schemas.openxmlformats.org/officeDocument/2006/relationships/vmlDrawing" Target="../drawings/vmlDrawing17.vml"/><Relationship Id="rId23" Type="http://schemas.openxmlformats.org/officeDocument/2006/relationships/slideLayout" Target="../slideLayouts/slideLayout6.xml"/><Relationship Id="rId22" Type="http://schemas.openxmlformats.org/officeDocument/2006/relationships/image" Target="../media/image117.wmf"/><Relationship Id="rId21" Type="http://schemas.openxmlformats.org/officeDocument/2006/relationships/oleObject" Target="../embeddings/oleObject77.bin"/><Relationship Id="rId20" Type="http://schemas.openxmlformats.org/officeDocument/2006/relationships/image" Target="../media/image116.wmf"/><Relationship Id="rId2" Type="http://schemas.openxmlformats.org/officeDocument/2006/relationships/image" Target="../media/image106.wmf"/><Relationship Id="rId19" Type="http://schemas.openxmlformats.org/officeDocument/2006/relationships/oleObject" Target="../embeddings/oleObject76.bin"/><Relationship Id="rId18" Type="http://schemas.openxmlformats.org/officeDocument/2006/relationships/image" Target="../media/image115.wmf"/><Relationship Id="rId17" Type="http://schemas.openxmlformats.org/officeDocument/2006/relationships/oleObject" Target="../embeddings/oleObject75.bin"/><Relationship Id="rId16" Type="http://schemas.openxmlformats.org/officeDocument/2006/relationships/image" Target="../media/image114.jpeg"/><Relationship Id="rId15" Type="http://schemas.openxmlformats.org/officeDocument/2006/relationships/image" Target="../media/image113.jpeg"/><Relationship Id="rId14" Type="http://schemas.openxmlformats.org/officeDocument/2006/relationships/image" Target="../media/image112.wmf"/><Relationship Id="rId13" Type="http://schemas.openxmlformats.org/officeDocument/2006/relationships/oleObject" Target="../embeddings/oleObject74.bin"/><Relationship Id="rId12" Type="http://schemas.openxmlformats.org/officeDocument/2006/relationships/image" Target="../media/image111.wmf"/><Relationship Id="rId11" Type="http://schemas.openxmlformats.org/officeDocument/2006/relationships/oleObject" Target="../embeddings/oleObject73.bin"/><Relationship Id="rId10" Type="http://schemas.openxmlformats.org/officeDocument/2006/relationships/image" Target="../media/image110.wmf"/><Relationship Id="rId1" Type="http://schemas.openxmlformats.org/officeDocument/2006/relationships/oleObject" Target="../embeddings/oleObject6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image" Target="../media/image1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6.xml"/><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image" Target="../media/image119.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6.xml"/><Relationship Id="rId2" Type="http://schemas.openxmlformats.org/officeDocument/2006/relationships/image" Target="../media/image123.jpeg"/><Relationship Id="rId1" Type="http://schemas.openxmlformats.org/officeDocument/2006/relationships/image" Target="../media/image122.jpe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6.xml"/><Relationship Id="rId2" Type="http://schemas.openxmlformats.org/officeDocument/2006/relationships/image" Target="../media/image125.jpeg"/><Relationship Id="rId1" Type="http://schemas.openxmlformats.org/officeDocument/2006/relationships/image" Target="../media/image124.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image" Target="../media/image126.jpeg"/></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4.xml"/><Relationship Id="rId7" Type="http://schemas.openxmlformats.org/officeDocument/2006/relationships/vmlDrawing" Target="../drawings/vmlDrawing18.vml"/><Relationship Id="rId6" Type="http://schemas.openxmlformats.org/officeDocument/2006/relationships/slideLayout" Target="../slideLayouts/slideLayout6.xml"/><Relationship Id="rId5" Type="http://schemas.openxmlformats.org/officeDocument/2006/relationships/image" Target="../media/image129.wmf"/><Relationship Id="rId4" Type="http://schemas.openxmlformats.org/officeDocument/2006/relationships/oleObject" Target="../embeddings/oleObject79.bin"/><Relationship Id="rId3" Type="http://schemas.openxmlformats.org/officeDocument/2006/relationships/image" Target="../media/image128.wmf"/><Relationship Id="rId2" Type="http://schemas.openxmlformats.org/officeDocument/2006/relationships/oleObject" Target="../embeddings/oleObject78.bin"/><Relationship Id="rId1" Type="http://schemas.openxmlformats.org/officeDocument/2006/relationships/image" Target="../media/image1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image" Target="../media/image130.jpeg"/></Relationships>
</file>

<file path=ppt/slides/_rels/slide51.xml.rels><?xml version="1.0" encoding="UTF-8" standalone="yes"?>
<Relationships xmlns="http://schemas.openxmlformats.org/package/2006/relationships"><Relationship Id="rId9" Type="http://schemas.openxmlformats.org/officeDocument/2006/relationships/image" Target="../media/image135.wmf"/><Relationship Id="rId8" Type="http://schemas.openxmlformats.org/officeDocument/2006/relationships/oleObject" Target="../embeddings/oleObject83.bin"/><Relationship Id="rId7" Type="http://schemas.openxmlformats.org/officeDocument/2006/relationships/image" Target="../media/image134.wmf"/><Relationship Id="rId6" Type="http://schemas.openxmlformats.org/officeDocument/2006/relationships/oleObject" Target="../embeddings/oleObject82.bin"/><Relationship Id="rId5" Type="http://schemas.openxmlformats.org/officeDocument/2006/relationships/image" Target="../media/image133.wmf"/><Relationship Id="rId4" Type="http://schemas.openxmlformats.org/officeDocument/2006/relationships/oleObject" Target="../embeddings/oleObject81.bin"/><Relationship Id="rId3" Type="http://schemas.openxmlformats.org/officeDocument/2006/relationships/image" Target="../media/image132.wmf"/><Relationship Id="rId20" Type="http://schemas.openxmlformats.org/officeDocument/2006/relationships/notesSlide" Target="../notesSlides/notesSlide46.xml"/><Relationship Id="rId2" Type="http://schemas.openxmlformats.org/officeDocument/2006/relationships/oleObject" Target="../embeddings/oleObject80.bin"/><Relationship Id="rId19" Type="http://schemas.openxmlformats.org/officeDocument/2006/relationships/vmlDrawing" Target="../drawings/vmlDrawing19.vml"/><Relationship Id="rId18" Type="http://schemas.openxmlformats.org/officeDocument/2006/relationships/slideLayout" Target="../slideLayouts/slideLayout6.xml"/><Relationship Id="rId17" Type="http://schemas.openxmlformats.org/officeDocument/2006/relationships/image" Target="../media/image139.wmf"/><Relationship Id="rId16" Type="http://schemas.openxmlformats.org/officeDocument/2006/relationships/oleObject" Target="../embeddings/oleObject87.bin"/><Relationship Id="rId15" Type="http://schemas.openxmlformats.org/officeDocument/2006/relationships/image" Target="../media/image138.wmf"/><Relationship Id="rId14" Type="http://schemas.openxmlformats.org/officeDocument/2006/relationships/oleObject" Target="../embeddings/oleObject86.bin"/><Relationship Id="rId13" Type="http://schemas.openxmlformats.org/officeDocument/2006/relationships/image" Target="../media/image137.wmf"/><Relationship Id="rId12" Type="http://schemas.openxmlformats.org/officeDocument/2006/relationships/oleObject" Target="../embeddings/oleObject85.bin"/><Relationship Id="rId11" Type="http://schemas.openxmlformats.org/officeDocument/2006/relationships/image" Target="../media/image136.wmf"/><Relationship Id="rId10" Type="http://schemas.openxmlformats.org/officeDocument/2006/relationships/oleObject" Target="../embeddings/oleObject84.bin"/><Relationship Id="rId1" Type="http://schemas.openxmlformats.org/officeDocument/2006/relationships/image" Target="../media/image131.jpeg"/></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6.xml"/><Relationship Id="rId4" Type="http://schemas.openxmlformats.org/officeDocument/2006/relationships/image" Target="../media/image143.jpeg"/><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image" Target="../media/image140.jpeg"/></Relationships>
</file>

<file path=ppt/slides/_rels/slide53.xml.rels><?xml version="1.0" encoding="UTF-8" standalone="yes"?>
<Relationships xmlns="http://schemas.openxmlformats.org/package/2006/relationships"><Relationship Id="rId9" Type="http://schemas.openxmlformats.org/officeDocument/2006/relationships/vmlDrawing" Target="../drawings/vmlDrawing20.vml"/><Relationship Id="rId8" Type="http://schemas.openxmlformats.org/officeDocument/2006/relationships/slideLayout" Target="../slideLayouts/slideLayout6.xml"/><Relationship Id="rId7" Type="http://schemas.openxmlformats.org/officeDocument/2006/relationships/image" Target="../media/image147.wmf"/><Relationship Id="rId6" Type="http://schemas.openxmlformats.org/officeDocument/2006/relationships/oleObject" Target="../embeddings/oleObject90.bin"/><Relationship Id="rId5" Type="http://schemas.openxmlformats.org/officeDocument/2006/relationships/image" Target="../media/image146.wmf"/><Relationship Id="rId4" Type="http://schemas.openxmlformats.org/officeDocument/2006/relationships/oleObject" Target="../embeddings/oleObject89.bin"/><Relationship Id="rId3" Type="http://schemas.openxmlformats.org/officeDocument/2006/relationships/image" Target="../media/image145.wmf"/><Relationship Id="rId2" Type="http://schemas.openxmlformats.org/officeDocument/2006/relationships/oleObject" Target="../embeddings/oleObject88.bin"/><Relationship Id="rId10" Type="http://schemas.openxmlformats.org/officeDocument/2006/relationships/notesSlide" Target="../notesSlides/notesSlide48.xml"/><Relationship Id="rId1" Type="http://schemas.openxmlformats.org/officeDocument/2006/relationships/image" Target="../media/image144.jpeg"/></Relationships>
</file>

<file path=ppt/slides/_rels/slide54.xml.rels><?xml version="1.0" encoding="UTF-8" standalone="yes"?>
<Relationships xmlns="http://schemas.openxmlformats.org/package/2006/relationships"><Relationship Id="rId9" Type="http://schemas.openxmlformats.org/officeDocument/2006/relationships/oleObject" Target="../embeddings/oleObject95.bin"/><Relationship Id="rId8" Type="http://schemas.openxmlformats.org/officeDocument/2006/relationships/image" Target="../media/image151.wmf"/><Relationship Id="rId7" Type="http://schemas.openxmlformats.org/officeDocument/2006/relationships/oleObject" Target="../embeddings/oleObject94.bin"/><Relationship Id="rId6" Type="http://schemas.openxmlformats.org/officeDocument/2006/relationships/image" Target="../media/image150.wmf"/><Relationship Id="rId5" Type="http://schemas.openxmlformats.org/officeDocument/2006/relationships/oleObject" Target="../embeddings/oleObject93.bin"/><Relationship Id="rId4" Type="http://schemas.openxmlformats.org/officeDocument/2006/relationships/image" Target="../media/image149.wmf"/><Relationship Id="rId3" Type="http://schemas.openxmlformats.org/officeDocument/2006/relationships/oleObject" Target="../embeddings/oleObject92.bin"/><Relationship Id="rId27" Type="http://schemas.openxmlformats.org/officeDocument/2006/relationships/notesSlide" Target="../notesSlides/notesSlide49.xml"/><Relationship Id="rId26" Type="http://schemas.openxmlformats.org/officeDocument/2006/relationships/vmlDrawing" Target="../drawings/vmlDrawing21.vml"/><Relationship Id="rId25" Type="http://schemas.openxmlformats.org/officeDocument/2006/relationships/slideLayout" Target="../slideLayouts/slideLayout6.xml"/><Relationship Id="rId24" Type="http://schemas.openxmlformats.org/officeDocument/2006/relationships/image" Target="../media/image160.jpeg"/><Relationship Id="rId23" Type="http://schemas.openxmlformats.org/officeDocument/2006/relationships/image" Target="../media/image159.jpeg"/><Relationship Id="rId22" Type="http://schemas.openxmlformats.org/officeDocument/2006/relationships/image" Target="../media/image158.wmf"/><Relationship Id="rId21" Type="http://schemas.openxmlformats.org/officeDocument/2006/relationships/oleObject" Target="../embeddings/oleObject101.bin"/><Relationship Id="rId20" Type="http://schemas.openxmlformats.org/officeDocument/2006/relationships/image" Target="../media/image157.wmf"/><Relationship Id="rId2" Type="http://schemas.openxmlformats.org/officeDocument/2006/relationships/image" Target="../media/image148.wmf"/><Relationship Id="rId19" Type="http://schemas.openxmlformats.org/officeDocument/2006/relationships/oleObject" Target="../embeddings/oleObject100.bin"/><Relationship Id="rId18" Type="http://schemas.openxmlformats.org/officeDocument/2006/relationships/image" Target="../media/image156.wmf"/><Relationship Id="rId17" Type="http://schemas.openxmlformats.org/officeDocument/2006/relationships/oleObject" Target="../embeddings/oleObject99.bin"/><Relationship Id="rId16" Type="http://schemas.openxmlformats.org/officeDocument/2006/relationships/image" Target="../media/image155.wmf"/><Relationship Id="rId15" Type="http://schemas.openxmlformats.org/officeDocument/2006/relationships/oleObject" Target="../embeddings/oleObject98.bin"/><Relationship Id="rId14" Type="http://schemas.openxmlformats.org/officeDocument/2006/relationships/image" Target="../media/image154.wmf"/><Relationship Id="rId13" Type="http://schemas.openxmlformats.org/officeDocument/2006/relationships/oleObject" Target="../embeddings/oleObject97.bin"/><Relationship Id="rId12" Type="http://schemas.openxmlformats.org/officeDocument/2006/relationships/image" Target="../media/image153.wmf"/><Relationship Id="rId11" Type="http://schemas.openxmlformats.org/officeDocument/2006/relationships/oleObject" Target="../embeddings/oleObject96.bin"/><Relationship Id="rId10" Type="http://schemas.openxmlformats.org/officeDocument/2006/relationships/image" Target="../media/image152.wmf"/><Relationship Id="rId1" Type="http://schemas.openxmlformats.org/officeDocument/2006/relationships/oleObject" Target="../embeddings/oleObject91.bin"/></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vmlDrawing" Target="../drawings/vmlDrawing22.vml"/><Relationship Id="rId4" Type="http://schemas.openxmlformats.org/officeDocument/2006/relationships/slideLayout" Target="../slideLayouts/slideLayout6.xml"/><Relationship Id="rId3" Type="http://schemas.openxmlformats.org/officeDocument/2006/relationships/image" Target="../media/image162.wmf"/><Relationship Id="rId2" Type="http://schemas.openxmlformats.org/officeDocument/2006/relationships/oleObject" Target="../embeddings/oleObject102.bin"/><Relationship Id="rId1" Type="http://schemas.openxmlformats.org/officeDocument/2006/relationships/image" Target="../media/image16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9" Type="http://schemas.openxmlformats.org/officeDocument/2006/relationships/image" Target="../media/image167.jpeg"/><Relationship Id="rId8" Type="http://schemas.openxmlformats.org/officeDocument/2006/relationships/image" Target="../media/image166.wmf"/><Relationship Id="rId7" Type="http://schemas.openxmlformats.org/officeDocument/2006/relationships/oleObject" Target="../embeddings/oleObject106.bin"/><Relationship Id="rId6" Type="http://schemas.openxmlformats.org/officeDocument/2006/relationships/image" Target="../media/image165.wmf"/><Relationship Id="rId5" Type="http://schemas.openxmlformats.org/officeDocument/2006/relationships/oleObject" Target="../embeddings/oleObject105.bin"/><Relationship Id="rId4" Type="http://schemas.openxmlformats.org/officeDocument/2006/relationships/image" Target="../media/image164.wmf"/><Relationship Id="rId3" Type="http://schemas.openxmlformats.org/officeDocument/2006/relationships/oleObject" Target="../embeddings/oleObject104.bin"/><Relationship Id="rId2" Type="http://schemas.openxmlformats.org/officeDocument/2006/relationships/image" Target="../media/image163.wmf"/><Relationship Id="rId16" Type="http://schemas.openxmlformats.org/officeDocument/2006/relationships/notesSlide" Target="../notesSlides/notesSlide52.xml"/><Relationship Id="rId15" Type="http://schemas.openxmlformats.org/officeDocument/2006/relationships/vmlDrawing" Target="../drawings/vmlDrawing23.vml"/><Relationship Id="rId14" Type="http://schemas.openxmlformats.org/officeDocument/2006/relationships/slideLayout" Target="../slideLayouts/slideLayout6.xml"/><Relationship Id="rId13" Type="http://schemas.openxmlformats.org/officeDocument/2006/relationships/image" Target="../media/image169.wmf"/><Relationship Id="rId12" Type="http://schemas.openxmlformats.org/officeDocument/2006/relationships/oleObject" Target="../embeddings/oleObject108.bin"/><Relationship Id="rId11" Type="http://schemas.openxmlformats.org/officeDocument/2006/relationships/image" Target="../media/image168.wmf"/><Relationship Id="rId10" Type="http://schemas.openxmlformats.org/officeDocument/2006/relationships/oleObject" Target="../embeddings/oleObject107.bin"/><Relationship Id="rId1" Type="http://schemas.openxmlformats.org/officeDocument/2006/relationships/oleObject" Target="../embeddings/oleObject103.bin"/></Relationships>
</file>

<file path=ppt/slides/_rels/slide58.xml.rels><?xml version="1.0" encoding="UTF-8" standalone="yes"?>
<Relationships xmlns="http://schemas.openxmlformats.org/package/2006/relationships"><Relationship Id="rId9" Type="http://schemas.openxmlformats.org/officeDocument/2006/relationships/oleObject" Target="../embeddings/oleObject113.bin"/><Relationship Id="rId8" Type="http://schemas.openxmlformats.org/officeDocument/2006/relationships/image" Target="../media/image173.wmf"/><Relationship Id="rId7" Type="http://schemas.openxmlformats.org/officeDocument/2006/relationships/oleObject" Target="../embeddings/oleObject112.bin"/><Relationship Id="rId6" Type="http://schemas.openxmlformats.org/officeDocument/2006/relationships/image" Target="../media/image172.wmf"/><Relationship Id="rId5" Type="http://schemas.openxmlformats.org/officeDocument/2006/relationships/oleObject" Target="../embeddings/oleObject111.bin"/><Relationship Id="rId4" Type="http://schemas.openxmlformats.org/officeDocument/2006/relationships/image" Target="../media/image171.wmf"/><Relationship Id="rId3" Type="http://schemas.openxmlformats.org/officeDocument/2006/relationships/oleObject" Target="../embeddings/oleObject110.bin"/><Relationship Id="rId2" Type="http://schemas.openxmlformats.org/officeDocument/2006/relationships/image" Target="../media/image170.wmf"/><Relationship Id="rId19" Type="http://schemas.openxmlformats.org/officeDocument/2006/relationships/notesSlide" Target="../notesSlides/notesSlide53.xml"/><Relationship Id="rId18" Type="http://schemas.openxmlformats.org/officeDocument/2006/relationships/vmlDrawing" Target="../drawings/vmlDrawing24.vml"/><Relationship Id="rId17" Type="http://schemas.openxmlformats.org/officeDocument/2006/relationships/slideLayout" Target="../slideLayouts/slideLayout6.xml"/><Relationship Id="rId16" Type="http://schemas.openxmlformats.org/officeDocument/2006/relationships/image" Target="../media/image177.wmf"/><Relationship Id="rId15" Type="http://schemas.openxmlformats.org/officeDocument/2006/relationships/oleObject" Target="../embeddings/oleObject116.bin"/><Relationship Id="rId14" Type="http://schemas.openxmlformats.org/officeDocument/2006/relationships/image" Target="../media/image176.wmf"/><Relationship Id="rId13" Type="http://schemas.openxmlformats.org/officeDocument/2006/relationships/oleObject" Target="../embeddings/oleObject115.bin"/><Relationship Id="rId12" Type="http://schemas.openxmlformats.org/officeDocument/2006/relationships/image" Target="../media/image175.wmf"/><Relationship Id="rId11" Type="http://schemas.openxmlformats.org/officeDocument/2006/relationships/oleObject" Target="../embeddings/oleObject114.bin"/><Relationship Id="rId10" Type="http://schemas.openxmlformats.org/officeDocument/2006/relationships/image" Target="../media/image174.wmf"/><Relationship Id="rId1" Type="http://schemas.openxmlformats.org/officeDocument/2006/relationships/oleObject" Target="../embeddings/oleObject109.bin"/></Relationships>
</file>

<file path=ppt/slides/_rels/slide59.xml.rels><?xml version="1.0" encoding="UTF-8" standalone="yes"?>
<Relationships xmlns="http://schemas.openxmlformats.org/package/2006/relationships"><Relationship Id="rId9" Type="http://schemas.openxmlformats.org/officeDocument/2006/relationships/oleObject" Target="../embeddings/oleObject121.bin"/><Relationship Id="rId8" Type="http://schemas.openxmlformats.org/officeDocument/2006/relationships/image" Target="../media/image181.wmf"/><Relationship Id="rId7" Type="http://schemas.openxmlformats.org/officeDocument/2006/relationships/oleObject" Target="../embeddings/oleObject120.bin"/><Relationship Id="rId6" Type="http://schemas.openxmlformats.org/officeDocument/2006/relationships/image" Target="../media/image180.wmf"/><Relationship Id="rId5" Type="http://schemas.openxmlformats.org/officeDocument/2006/relationships/oleObject" Target="../embeddings/oleObject119.bin"/><Relationship Id="rId4" Type="http://schemas.openxmlformats.org/officeDocument/2006/relationships/image" Target="../media/image179.wmf"/><Relationship Id="rId3" Type="http://schemas.openxmlformats.org/officeDocument/2006/relationships/oleObject" Target="../embeddings/oleObject118.bin"/><Relationship Id="rId2" Type="http://schemas.openxmlformats.org/officeDocument/2006/relationships/image" Target="../media/image178.wmf"/><Relationship Id="rId19" Type="http://schemas.openxmlformats.org/officeDocument/2006/relationships/notesSlide" Target="../notesSlides/notesSlide54.xml"/><Relationship Id="rId18" Type="http://schemas.openxmlformats.org/officeDocument/2006/relationships/vmlDrawing" Target="../drawings/vmlDrawing25.vml"/><Relationship Id="rId17" Type="http://schemas.openxmlformats.org/officeDocument/2006/relationships/slideLayout" Target="../slideLayouts/slideLayout6.xml"/><Relationship Id="rId16" Type="http://schemas.openxmlformats.org/officeDocument/2006/relationships/image" Target="../media/image185.wmf"/><Relationship Id="rId15" Type="http://schemas.openxmlformats.org/officeDocument/2006/relationships/oleObject" Target="../embeddings/oleObject124.bin"/><Relationship Id="rId14" Type="http://schemas.openxmlformats.org/officeDocument/2006/relationships/image" Target="../media/image184.wmf"/><Relationship Id="rId13" Type="http://schemas.openxmlformats.org/officeDocument/2006/relationships/oleObject" Target="../embeddings/oleObject123.bin"/><Relationship Id="rId12" Type="http://schemas.openxmlformats.org/officeDocument/2006/relationships/image" Target="../media/image183.wmf"/><Relationship Id="rId11" Type="http://schemas.openxmlformats.org/officeDocument/2006/relationships/oleObject" Target="../embeddings/oleObject122.bin"/><Relationship Id="rId10" Type="http://schemas.openxmlformats.org/officeDocument/2006/relationships/image" Target="../media/image182.wmf"/><Relationship Id="rId1" Type="http://schemas.openxmlformats.org/officeDocument/2006/relationships/oleObject" Target="../embeddings/oleObject117.bin"/></Relationships>
</file>

<file path=ppt/slides/_rels/slide6.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1" Type="http://schemas.openxmlformats.org/officeDocument/2006/relationships/notesSlide" Target="../notesSlides/notesSlide3.xml"/><Relationship Id="rId10" Type="http://schemas.openxmlformats.org/officeDocument/2006/relationships/slideLayout" Target="../slideLayouts/slideLayout6.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image" Target="../media/image186.jpeg"/></Relationships>
</file>

<file path=ppt/slides/_rels/slide63.xml.rels><?xml version="1.0" encoding="UTF-8" standalone="yes"?>
<Relationships xmlns="http://schemas.openxmlformats.org/package/2006/relationships"><Relationship Id="rId9" Type="http://schemas.openxmlformats.org/officeDocument/2006/relationships/vmlDrawing" Target="../drawings/vmlDrawing26.vml"/><Relationship Id="rId8" Type="http://schemas.openxmlformats.org/officeDocument/2006/relationships/slideLayout" Target="../slideLayouts/slideLayout6.xml"/><Relationship Id="rId7" Type="http://schemas.openxmlformats.org/officeDocument/2006/relationships/image" Target="../media/image190.wmf"/><Relationship Id="rId6" Type="http://schemas.openxmlformats.org/officeDocument/2006/relationships/oleObject" Target="../embeddings/oleObject127.bin"/><Relationship Id="rId5" Type="http://schemas.openxmlformats.org/officeDocument/2006/relationships/image" Target="../media/image189.wmf"/><Relationship Id="rId4" Type="http://schemas.openxmlformats.org/officeDocument/2006/relationships/oleObject" Target="../embeddings/oleObject126.bin"/><Relationship Id="rId3" Type="http://schemas.openxmlformats.org/officeDocument/2006/relationships/image" Target="../media/image188.jpeg"/><Relationship Id="rId2" Type="http://schemas.openxmlformats.org/officeDocument/2006/relationships/image" Target="../media/image187.wmf"/><Relationship Id="rId10" Type="http://schemas.openxmlformats.org/officeDocument/2006/relationships/notesSlide" Target="../notesSlides/notesSlide57.xml"/><Relationship Id="rId1" Type="http://schemas.openxmlformats.org/officeDocument/2006/relationships/oleObject" Target="../embeddings/oleObject125.bin"/></Relationships>
</file>

<file path=ppt/slides/_rels/slide64.xml.rels><?xml version="1.0" encoding="UTF-8" standalone="yes"?>
<Relationships xmlns="http://schemas.openxmlformats.org/package/2006/relationships"><Relationship Id="rId8" Type="http://schemas.openxmlformats.org/officeDocument/2006/relationships/notesSlide" Target="../notesSlides/notesSlide58.xml"/><Relationship Id="rId7" Type="http://schemas.openxmlformats.org/officeDocument/2006/relationships/vmlDrawing" Target="../drawings/vmlDrawing27.vml"/><Relationship Id="rId6" Type="http://schemas.openxmlformats.org/officeDocument/2006/relationships/slideLayout" Target="../slideLayouts/slideLayout6.xml"/><Relationship Id="rId5" Type="http://schemas.openxmlformats.org/officeDocument/2006/relationships/image" Target="../media/image193.wmf"/><Relationship Id="rId4" Type="http://schemas.openxmlformats.org/officeDocument/2006/relationships/oleObject" Target="../embeddings/oleObject129.bin"/><Relationship Id="rId3" Type="http://schemas.openxmlformats.org/officeDocument/2006/relationships/image" Target="../media/image192.wmf"/><Relationship Id="rId2" Type="http://schemas.openxmlformats.org/officeDocument/2006/relationships/oleObject" Target="../embeddings/oleObject128.bin"/><Relationship Id="rId1" Type="http://schemas.openxmlformats.org/officeDocument/2006/relationships/image" Target="../media/image191.jpeg"/></Relationships>
</file>

<file path=ppt/slides/_rels/slide65.xml.rels><?xml version="1.0" encoding="UTF-8" standalone="yes"?>
<Relationships xmlns="http://schemas.openxmlformats.org/package/2006/relationships"><Relationship Id="rId9" Type="http://schemas.openxmlformats.org/officeDocument/2006/relationships/image" Target="../media/image198.wmf"/><Relationship Id="rId8" Type="http://schemas.openxmlformats.org/officeDocument/2006/relationships/oleObject" Target="../embeddings/oleObject133.bin"/><Relationship Id="rId7" Type="http://schemas.openxmlformats.org/officeDocument/2006/relationships/image" Target="../media/image197.wmf"/><Relationship Id="rId6" Type="http://schemas.openxmlformats.org/officeDocument/2006/relationships/oleObject" Target="../embeddings/oleObject132.bin"/><Relationship Id="rId5" Type="http://schemas.openxmlformats.org/officeDocument/2006/relationships/image" Target="../media/image196.wmf"/><Relationship Id="rId4" Type="http://schemas.openxmlformats.org/officeDocument/2006/relationships/oleObject" Target="../embeddings/oleObject131.bin"/><Relationship Id="rId3" Type="http://schemas.openxmlformats.org/officeDocument/2006/relationships/image" Target="../media/image195.wmf"/><Relationship Id="rId2" Type="http://schemas.openxmlformats.org/officeDocument/2006/relationships/oleObject" Target="../embeddings/oleObject130.bin"/><Relationship Id="rId14" Type="http://schemas.openxmlformats.org/officeDocument/2006/relationships/notesSlide" Target="../notesSlides/notesSlide59.xml"/><Relationship Id="rId13" Type="http://schemas.openxmlformats.org/officeDocument/2006/relationships/vmlDrawing" Target="../drawings/vmlDrawing28.vml"/><Relationship Id="rId12" Type="http://schemas.openxmlformats.org/officeDocument/2006/relationships/slideLayout" Target="../slideLayouts/slideLayout6.xml"/><Relationship Id="rId11" Type="http://schemas.openxmlformats.org/officeDocument/2006/relationships/image" Target="../media/image199.wmf"/><Relationship Id="rId10" Type="http://schemas.openxmlformats.org/officeDocument/2006/relationships/oleObject" Target="../embeddings/oleObject134.bin"/><Relationship Id="rId1" Type="http://schemas.openxmlformats.org/officeDocument/2006/relationships/image" Target="../media/image194.jpeg"/></Relationships>
</file>

<file path=ppt/slides/_rels/slide66.xml.rels><?xml version="1.0" encoding="UTF-8" standalone="yes"?>
<Relationships xmlns="http://schemas.openxmlformats.org/package/2006/relationships"><Relationship Id="rId9" Type="http://schemas.openxmlformats.org/officeDocument/2006/relationships/oleObject" Target="../embeddings/oleObject139.bin"/><Relationship Id="rId8" Type="http://schemas.openxmlformats.org/officeDocument/2006/relationships/image" Target="../media/image203.wmf"/><Relationship Id="rId7" Type="http://schemas.openxmlformats.org/officeDocument/2006/relationships/oleObject" Target="../embeddings/oleObject138.bin"/><Relationship Id="rId6" Type="http://schemas.openxmlformats.org/officeDocument/2006/relationships/image" Target="../media/image202.wmf"/><Relationship Id="rId5" Type="http://schemas.openxmlformats.org/officeDocument/2006/relationships/oleObject" Target="../embeddings/oleObject137.bin"/><Relationship Id="rId4" Type="http://schemas.openxmlformats.org/officeDocument/2006/relationships/image" Target="../media/image201.wmf"/><Relationship Id="rId3" Type="http://schemas.openxmlformats.org/officeDocument/2006/relationships/oleObject" Target="../embeddings/oleObject136.bin"/><Relationship Id="rId2" Type="http://schemas.openxmlformats.org/officeDocument/2006/relationships/image" Target="../media/image200.wmf"/><Relationship Id="rId18" Type="http://schemas.openxmlformats.org/officeDocument/2006/relationships/notesSlide" Target="../notesSlides/notesSlide60.xml"/><Relationship Id="rId17" Type="http://schemas.openxmlformats.org/officeDocument/2006/relationships/vmlDrawing" Target="../drawings/vmlDrawing29.vml"/><Relationship Id="rId16" Type="http://schemas.openxmlformats.org/officeDocument/2006/relationships/slideLayout" Target="../slideLayouts/slideLayout6.xml"/><Relationship Id="rId15" Type="http://schemas.openxmlformats.org/officeDocument/2006/relationships/image" Target="../media/image207.jpeg"/><Relationship Id="rId14" Type="http://schemas.openxmlformats.org/officeDocument/2006/relationships/image" Target="../media/image206.wmf"/><Relationship Id="rId13" Type="http://schemas.openxmlformats.org/officeDocument/2006/relationships/oleObject" Target="../embeddings/oleObject141.bin"/><Relationship Id="rId12" Type="http://schemas.openxmlformats.org/officeDocument/2006/relationships/image" Target="../media/image205.wmf"/><Relationship Id="rId11" Type="http://schemas.openxmlformats.org/officeDocument/2006/relationships/oleObject" Target="../embeddings/oleObject140.bin"/><Relationship Id="rId10" Type="http://schemas.openxmlformats.org/officeDocument/2006/relationships/image" Target="../media/image204.wmf"/><Relationship Id="rId1" Type="http://schemas.openxmlformats.org/officeDocument/2006/relationships/oleObject" Target="../embeddings/oleObject135.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9" Type="http://schemas.openxmlformats.org/officeDocument/2006/relationships/image" Target="../media/image212.wmf"/><Relationship Id="rId8" Type="http://schemas.openxmlformats.org/officeDocument/2006/relationships/oleObject" Target="../embeddings/oleObject145.bin"/><Relationship Id="rId7" Type="http://schemas.openxmlformats.org/officeDocument/2006/relationships/image" Target="../media/image211.wmf"/><Relationship Id="rId6" Type="http://schemas.openxmlformats.org/officeDocument/2006/relationships/oleObject" Target="../embeddings/oleObject144.bin"/><Relationship Id="rId5" Type="http://schemas.openxmlformats.org/officeDocument/2006/relationships/image" Target="../media/image210.wmf"/><Relationship Id="rId4" Type="http://schemas.openxmlformats.org/officeDocument/2006/relationships/oleObject" Target="../embeddings/oleObject143.bin"/><Relationship Id="rId3" Type="http://schemas.openxmlformats.org/officeDocument/2006/relationships/image" Target="../media/image209.wmf"/><Relationship Id="rId2" Type="http://schemas.openxmlformats.org/officeDocument/2006/relationships/oleObject" Target="../embeddings/oleObject142.bin"/><Relationship Id="rId12" Type="http://schemas.openxmlformats.org/officeDocument/2006/relationships/notesSlide" Target="../notesSlides/notesSlide62.xml"/><Relationship Id="rId11" Type="http://schemas.openxmlformats.org/officeDocument/2006/relationships/vmlDrawing" Target="../drawings/vmlDrawing30.vml"/><Relationship Id="rId10" Type="http://schemas.openxmlformats.org/officeDocument/2006/relationships/slideLayout" Target="../slideLayouts/slideLayout6.xml"/><Relationship Id="rId1" Type="http://schemas.openxmlformats.org/officeDocument/2006/relationships/image" Target="../media/image208.jpeg"/></Relationships>
</file>

<file path=ppt/slides/_rels/slide69.xml.rels><?xml version="1.0" encoding="UTF-8" standalone="yes"?>
<Relationships xmlns="http://schemas.openxmlformats.org/package/2006/relationships"><Relationship Id="rId9" Type="http://schemas.openxmlformats.org/officeDocument/2006/relationships/oleObject" Target="../embeddings/oleObject150.bin"/><Relationship Id="rId8" Type="http://schemas.openxmlformats.org/officeDocument/2006/relationships/image" Target="../media/image216.wmf"/><Relationship Id="rId7" Type="http://schemas.openxmlformats.org/officeDocument/2006/relationships/oleObject" Target="../embeddings/oleObject149.bin"/><Relationship Id="rId6" Type="http://schemas.openxmlformats.org/officeDocument/2006/relationships/image" Target="../media/image215.wmf"/><Relationship Id="rId5" Type="http://schemas.openxmlformats.org/officeDocument/2006/relationships/oleObject" Target="../embeddings/oleObject148.bin"/><Relationship Id="rId4" Type="http://schemas.openxmlformats.org/officeDocument/2006/relationships/image" Target="../media/image214.wmf"/><Relationship Id="rId30" Type="http://schemas.openxmlformats.org/officeDocument/2006/relationships/notesSlide" Target="../notesSlides/notesSlide63.xml"/><Relationship Id="rId3" Type="http://schemas.openxmlformats.org/officeDocument/2006/relationships/oleObject" Target="../embeddings/oleObject147.bin"/><Relationship Id="rId29" Type="http://schemas.openxmlformats.org/officeDocument/2006/relationships/vmlDrawing" Target="../drawings/vmlDrawing31.vml"/><Relationship Id="rId28" Type="http://schemas.openxmlformats.org/officeDocument/2006/relationships/slideLayout" Target="../slideLayouts/slideLayout6.xml"/><Relationship Id="rId27" Type="http://schemas.openxmlformats.org/officeDocument/2006/relationships/image" Target="../media/image226.jpeg"/><Relationship Id="rId26" Type="http://schemas.openxmlformats.org/officeDocument/2006/relationships/image" Target="../media/image225.wmf"/><Relationship Id="rId25" Type="http://schemas.openxmlformats.org/officeDocument/2006/relationships/oleObject" Target="../embeddings/oleObject158.bin"/><Relationship Id="rId24" Type="http://schemas.openxmlformats.org/officeDocument/2006/relationships/image" Target="../media/image224.wmf"/><Relationship Id="rId23" Type="http://schemas.openxmlformats.org/officeDocument/2006/relationships/oleObject" Target="../embeddings/oleObject157.bin"/><Relationship Id="rId22" Type="http://schemas.openxmlformats.org/officeDocument/2006/relationships/image" Target="../media/image223.wmf"/><Relationship Id="rId21" Type="http://schemas.openxmlformats.org/officeDocument/2006/relationships/oleObject" Target="../embeddings/oleObject156.bin"/><Relationship Id="rId20" Type="http://schemas.openxmlformats.org/officeDocument/2006/relationships/image" Target="../media/image222.wmf"/><Relationship Id="rId2" Type="http://schemas.openxmlformats.org/officeDocument/2006/relationships/image" Target="../media/image213.wmf"/><Relationship Id="rId19" Type="http://schemas.openxmlformats.org/officeDocument/2006/relationships/oleObject" Target="../embeddings/oleObject155.bin"/><Relationship Id="rId18" Type="http://schemas.openxmlformats.org/officeDocument/2006/relationships/image" Target="../media/image221.wmf"/><Relationship Id="rId17" Type="http://schemas.openxmlformats.org/officeDocument/2006/relationships/oleObject" Target="../embeddings/oleObject154.bin"/><Relationship Id="rId16" Type="http://schemas.openxmlformats.org/officeDocument/2006/relationships/image" Target="../media/image220.wmf"/><Relationship Id="rId15" Type="http://schemas.openxmlformats.org/officeDocument/2006/relationships/oleObject" Target="../embeddings/oleObject153.bin"/><Relationship Id="rId14" Type="http://schemas.openxmlformats.org/officeDocument/2006/relationships/image" Target="../media/image219.wmf"/><Relationship Id="rId13" Type="http://schemas.openxmlformats.org/officeDocument/2006/relationships/oleObject" Target="../embeddings/oleObject152.bin"/><Relationship Id="rId12" Type="http://schemas.openxmlformats.org/officeDocument/2006/relationships/image" Target="../media/image218.wmf"/><Relationship Id="rId11" Type="http://schemas.openxmlformats.org/officeDocument/2006/relationships/oleObject" Target="../embeddings/oleObject151.bin"/><Relationship Id="rId10" Type="http://schemas.openxmlformats.org/officeDocument/2006/relationships/image" Target="../media/image217.wmf"/><Relationship Id="rId1" Type="http://schemas.openxmlformats.org/officeDocument/2006/relationships/oleObject" Target="../embeddings/oleObject14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70.xml.rels><?xml version="1.0" encoding="UTF-8" standalone="yes"?>
<Relationships xmlns="http://schemas.openxmlformats.org/package/2006/relationships"><Relationship Id="rId9" Type="http://schemas.openxmlformats.org/officeDocument/2006/relationships/image" Target="../media/image231.jpeg"/><Relationship Id="rId8" Type="http://schemas.openxmlformats.org/officeDocument/2006/relationships/image" Target="../media/image230.wmf"/><Relationship Id="rId7" Type="http://schemas.openxmlformats.org/officeDocument/2006/relationships/oleObject" Target="../embeddings/oleObject162.bin"/><Relationship Id="rId6" Type="http://schemas.openxmlformats.org/officeDocument/2006/relationships/image" Target="../media/image229.wmf"/><Relationship Id="rId5" Type="http://schemas.openxmlformats.org/officeDocument/2006/relationships/oleObject" Target="../embeddings/oleObject161.bin"/><Relationship Id="rId4" Type="http://schemas.openxmlformats.org/officeDocument/2006/relationships/image" Target="../media/image228.wmf"/><Relationship Id="rId3" Type="http://schemas.openxmlformats.org/officeDocument/2006/relationships/oleObject" Target="../embeddings/oleObject160.bin"/><Relationship Id="rId22" Type="http://schemas.openxmlformats.org/officeDocument/2006/relationships/notesSlide" Target="../notesSlides/notesSlide64.xml"/><Relationship Id="rId21" Type="http://schemas.openxmlformats.org/officeDocument/2006/relationships/vmlDrawing" Target="../drawings/vmlDrawing32.vml"/><Relationship Id="rId20" Type="http://schemas.openxmlformats.org/officeDocument/2006/relationships/slideLayout" Target="../slideLayouts/slideLayout6.xml"/><Relationship Id="rId2" Type="http://schemas.openxmlformats.org/officeDocument/2006/relationships/image" Target="../media/image227.wmf"/><Relationship Id="rId19" Type="http://schemas.openxmlformats.org/officeDocument/2006/relationships/image" Target="../media/image236.wmf"/><Relationship Id="rId18" Type="http://schemas.openxmlformats.org/officeDocument/2006/relationships/oleObject" Target="../embeddings/oleObject167.bin"/><Relationship Id="rId17" Type="http://schemas.openxmlformats.org/officeDocument/2006/relationships/image" Target="../media/image235.wmf"/><Relationship Id="rId16" Type="http://schemas.openxmlformats.org/officeDocument/2006/relationships/oleObject" Target="../embeddings/oleObject166.bin"/><Relationship Id="rId15" Type="http://schemas.openxmlformats.org/officeDocument/2006/relationships/image" Target="../media/image234.wmf"/><Relationship Id="rId14" Type="http://schemas.openxmlformats.org/officeDocument/2006/relationships/oleObject" Target="../embeddings/oleObject165.bin"/><Relationship Id="rId13" Type="http://schemas.openxmlformats.org/officeDocument/2006/relationships/image" Target="../media/image233.wmf"/><Relationship Id="rId12" Type="http://schemas.openxmlformats.org/officeDocument/2006/relationships/oleObject" Target="../embeddings/oleObject164.bin"/><Relationship Id="rId11" Type="http://schemas.openxmlformats.org/officeDocument/2006/relationships/image" Target="../media/image232.wmf"/><Relationship Id="rId10" Type="http://schemas.openxmlformats.org/officeDocument/2006/relationships/oleObject" Target="../embeddings/oleObject163.bin"/><Relationship Id="rId1" Type="http://schemas.openxmlformats.org/officeDocument/2006/relationships/oleObject" Target="../embeddings/oleObject159.bin"/></Relationships>
</file>

<file path=ppt/slides/_rels/slide71.xml.rels><?xml version="1.0" encoding="UTF-8" standalone="yes"?>
<Relationships xmlns="http://schemas.openxmlformats.org/package/2006/relationships"><Relationship Id="rId9" Type="http://schemas.openxmlformats.org/officeDocument/2006/relationships/oleObject" Target="../embeddings/oleObject172.bin"/><Relationship Id="rId8" Type="http://schemas.openxmlformats.org/officeDocument/2006/relationships/image" Target="../media/image240.wmf"/><Relationship Id="rId7" Type="http://schemas.openxmlformats.org/officeDocument/2006/relationships/oleObject" Target="../embeddings/oleObject171.bin"/><Relationship Id="rId6" Type="http://schemas.openxmlformats.org/officeDocument/2006/relationships/image" Target="../media/image239.wmf"/><Relationship Id="rId5" Type="http://schemas.openxmlformats.org/officeDocument/2006/relationships/oleObject" Target="../embeddings/oleObject170.bin"/><Relationship Id="rId4" Type="http://schemas.openxmlformats.org/officeDocument/2006/relationships/image" Target="../media/image238.wmf"/><Relationship Id="rId3" Type="http://schemas.openxmlformats.org/officeDocument/2006/relationships/oleObject" Target="../embeddings/oleObject169.bin"/><Relationship Id="rId27" Type="http://schemas.openxmlformats.org/officeDocument/2006/relationships/notesSlide" Target="../notesSlides/notesSlide65.xml"/><Relationship Id="rId26" Type="http://schemas.openxmlformats.org/officeDocument/2006/relationships/vmlDrawing" Target="../drawings/vmlDrawing33.vml"/><Relationship Id="rId25" Type="http://schemas.openxmlformats.org/officeDocument/2006/relationships/slideLayout" Target="../slideLayouts/slideLayout6.xml"/><Relationship Id="rId24" Type="http://schemas.openxmlformats.org/officeDocument/2006/relationships/image" Target="../media/image249.jpeg"/><Relationship Id="rId23" Type="http://schemas.openxmlformats.org/officeDocument/2006/relationships/image" Target="../media/image248.jpeg"/><Relationship Id="rId22" Type="http://schemas.openxmlformats.org/officeDocument/2006/relationships/image" Target="../media/image247.wmf"/><Relationship Id="rId21" Type="http://schemas.openxmlformats.org/officeDocument/2006/relationships/oleObject" Target="../embeddings/oleObject178.bin"/><Relationship Id="rId20" Type="http://schemas.openxmlformats.org/officeDocument/2006/relationships/image" Target="../media/image246.wmf"/><Relationship Id="rId2" Type="http://schemas.openxmlformats.org/officeDocument/2006/relationships/image" Target="../media/image237.wmf"/><Relationship Id="rId19" Type="http://schemas.openxmlformats.org/officeDocument/2006/relationships/oleObject" Target="../embeddings/oleObject177.bin"/><Relationship Id="rId18" Type="http://schemas.openxmlformats.org/officeDocument/2006/relationships/image" Target="../media/image245.wmf"/><Relationship Id="rId17" Type="http://schemas.openxmlformats.org/officeDocument/2006/relationships/oleObject" Target="../embeddings/oleObject176.bin"/><Relationship Id="rId16" Type="http://schemas.openxmlformats.org/officeDocument/2006/relationships/image" Target="../media/image244.wmf"/><Relationship Id="rId15" Type="http://schemas.openxmlformats.org/officeDocument/2006/relationships/oleObject" Target="../embeddings/oleObject175.bin"/><Relationship Id="rId14" Type="http://schemas.openxmlformats.org/officeDocument/2006/relationships/image" Target="../media/image243.wmf"/><Relationship Id="rId13" Type="http://schemas.openxmlformats.org/officeDocument/2006/relationships/oleObject" Target="../embeddings/oleObject174.bin"/><Relationship Id="rId12" Type="http://schemas.openxmlformats.org/officeDocument/2006/relationships/image" Target="../media/image242.wmf"/><Relationship Id="rId11" Type="http://schemas.openxmlformats.org/officeDocument/2006/relationships/oleObject" Target="../embeddings/oleObject173.bin"/><Relationship Id="rId10" Type="http://schemas.openxmlformats.org/officeDocument/2006/relationships/image" Target="../media/image241.wmf"/><Relationship Id="rId1" Type="http://schemas.openxmlformats.org/officeDocument/2006/relationships/oleObject" Target="../embeddings/oleObject168.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image" Target="../media/image250.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6.xml"/><Relationship Id="rId2" Type="http://schemas.openxmlformats.org/officeDocument/2006/relationships/image" Target="../media/image252.jpeg"/><Relationship Id="rId1" Type="http://schemas.openxmlformats.org/officeDocument/2006/relationships/image" Target="../media/image251.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9" Type="http://schemas.openxmlformats.org/officeDocument/2006/relationships/image" Target="../media/image257.wmf"/><Relationship Id="rId8" Type="http://schemas.openxmlformats.org/officeDocument/2006/relationships/oleObject" Target="../embeddings/oleObject182.bin"/><Relationship Id="rId7" Type="http://schemas.openxmlformats.org/officeDocument/2006/relationships/image" Target="../media/image256.wmf"/><Relationship Id="rId6" Type="http://schemas.openxmlformats.org/officeDocument/2006/relationships/oleObject" Target="../embeddings/oleObject181.bin"/><Relationship Id="rId5" Type="http://schemas.openxmlformats.org/officeDocument/2006/relationships/image" Target="../media/image255.wmf"/><Relationship Id="rId4" Type="http://schemas.openxmlformats.org/officeDocument/2006/relationships/oleObject" Target="../embeddings/oleObject180.bin"/><Relationship Id="rId3" Type="http://schemas.openxmlformats.org/officeDocument/2006/relationships/image" Target="../media/image254.wmf"/><Relationship Id="rId2" Type="http://schemas.openxmlformats.org/officeDocument/2006/relationships/oleObject" Target="../embeddings/oleObject179.bin"/><Relationship Id="rId12" Type="http://schemas.openxmlformats.org/officeDocument/2006/relationships/notesSlide" Target="../notesSlides/notesSlide71.xml"/><Relationship Id="rId11" Type="http://schemas.openxmlformats.org/officeDocument/2006/relationships/vmlDrawing" Target="../drawings/vmlDrawing34.vml"/><Relationship Id="rId10" Type="http://schemas.openxmlformats.org/officeDocument/2006/relationships/slideLayout" Target="../slideLayouts/slideLayout6.xml"/><Relationship Id="rId1" Type="http://schemas.openxmlformats.org/officeDocument/2006/relationships/image" Target="../media/image253.jpeg"/></Relationships>
</file>

<file path=ppt/slides/_rels/slide78.xml.rels><?xml version="1.0" encoding="UTF-8" standalone="yes"?>
<Relationships xmlns="http://schemas.openxmlformats.org/package/2006/relationships"><Relationship Id="rId9" Type="http://schemas.openxmlformats.org/officeDocument/2006/relationships/oleObject" Target="../embeddings/oleObject187.bin"/><Relationship Id="rId8" Type="http://schemas.openxmlformats.org/officeDocument/2006/relationships/image" Target="../media/image261.wmf"/><Relationship Id="rId7" Type="http://schemas.openxmlformats.org/officeDocument/2006/relationships/oleObject" Target="../embeddings/oleObject186.bin"/><Relationship Id="rId6" Type="http://schemas.openxmlformats.org/officeDocument/2006/relationships/image" Target="../media/image260.wmf"/><Relationship Id="rId5" Type="http://schemas.openxmlformats.org/officeDocument/2006/relationships/oleObject" Target="../embeddings/oleObject185.bin"/><Relationship Id="rId4" Type="http://schemas.openxmlformats.org/officeDocument/2006/relationships/image" Target="../media/image259.wmf"/><Relationship Id="rId3" Type="http://schemas.openxmlformats.org/officeDocument/2006/relationships/oleObject" Target="../embeddings/oleObject184.bin"/><Relationship Id="rId2" Type="http://schemas.openxmlformats.org/officeDocument/2006/relationships/image" Target="../media/image258.wmf"/><Relationship Id="rId16" Type="http://schemas.openxmlformats.org/officeDocument/2006/relationships/notesSlide" Target="../notesSlides/notesSlide72.xml"/><Relationship Id="rId15" Type="http://schemas.openxmlformats.org/officeDocument/2006/relationships/vmlDrawing" Target="../drawings/vmlDrawing35.vml"/><Relationship Id="rId14" Type="http://schemas.openxmlformats.org/officeDocument/2006/relationships/slideLayout" Target="../slideLayouts/slideLayout6.xml"/><Relationship Id="rId13" Type="http://schemas.openxmlformats.org/officeDocument/2006/relationships/image" Target="../media/image264.jpeg"/><Relationship Id="rId12" Type="http://schemas.openxmlformats.org/officeDocument/2006/relationships/image" Target="../media/image263.wmf"/><Relationship Id="rId11" Type="http://schemas.openxmlformats.org/officeDocument/2006/relationships/oleObject" Target="../embeddings/oleObject188.bin"/><Relationship Id="rId10" Type="http://schemas.openxmlformats.org/officeDocument/2006/relationships/image" Target="../media/image262.wmf"/><Relationship Id="rId1" Type="http://schemas.openxmlformats.org/officeDocument/2006/relationships/oleObject" Target="../embeddings/oleObject183.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image" Target="../media/image20.wmf"/><Relationship Id="rId8" Type="http://schemas.openxmlformats.org/officeDocument/2006/relationships/oleObject" Target="../embeddings/oleObject5.bin"/><Relationship Id="rId7" Type="http://schemas.openxmlformats.org/officeDocument/2006/relationships/image" Target="../media/image19.wmf"/><Relationship Id="rId6" Type="http://schemas.openxmlformats.org/officeDocument/2006/relationships/oleObject" Target="../embeddings/oleObject4.bin"/><Relationship Id="rId5" Type="http://schemas.openxmlformats.org/officeDocument/2006/relationships/image" Target="../media/image18.wmf"/><Relationship Id="rId4" Type="http://schemas.openxmlformats.org/officeDocument/2006/relationships/oleObject" Target="../embeddings/oleObject3.bin"/><Relationship Id="rId3" Type="http://schemas.openxmlformats.org/officeDocument/2006/relationships/image" Target="../media/image17.wmf"/><Relationship Id="rId2" Type="http://schemas.openxmlformats.org/officeDocument/2006/relationships/oleObject" Target="../embeddings/oleObject2.bin"/><Relationship Id="rId12" Type="http://schemas.openxmlformats.org/officeDocument/2006/relationships/notesSlide" Target="../notesSlides/notesSlide5.xml"/><Relationship Id="rId11" Type="http://schemas.openxmlformats.org/officeDocument/2006/relationships/vmlDrawing" Target="../drawings/vmlDrawing2.vml"/><Relationship Id="rId10" Type="http://schemas.openxmlformats.org/officeDocument/2006/relationships/slideLayout" Target="../slideLayouts/slideLayout6.xml"/><Relationship Id="rId1" Type="http://schemas.openxmlformats.org/officeDocument/2006/relationships/image" Target="../media/image16.jpeg"/></Relationships>
</file>

<file path=ppt/slides/_rels/slide8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70.wmf"/><Relationship Id="rId7" Type="http://schemas.openxmlformats.org/officeDocument/2006/relationships/oleObject" Target="../embeddings/oleObject190.bin"/><Relationship Id="rId6" Type="http://schemas.openxmlformats.org/officeDocument/2006/relationships/image" Target="../media/image269.wmf"/><Relationship Id="rId5" Type="http://schemas.openxmlformats.org/officeDocument/2006/relationships/oleObject" Target="../embeddings/oleObject189.bin"/><Relationship Id="rId4" Type="http://schemas.openxmlformats.org/officeDocument/2006/relationships/image" Target="../media/image268.jpeg"/><Relationship Id="rId3" Type="http://schemas.openxmlformats.org/officeDocument/2006/relationships/image" Target="../media/image267.jpeg"/><Relationship Id="rId2" Type="http://schemas.openxmlformats.org/officeDocument/2006/relationships/image" Target="../media/image266.jpeg"/><Relationship Id="rId11" Type="http://schemas.openxmlformats.org/officeDocument/2006/relationships/notesSlide" Target="../notesSlides/notesSlide73.xml"/><Relationship Id="rId10" Type="http://schemas.openxmlformats.org/officeDocument/2006/relationships/vmlDrawing" Target="../drawings/vmlDrawing36.vml"/><Relationship Id="rId1" Type="http://schemas.openxmlformats.org/officeDocument/2006/relationships/image" Target="../media/image265.jpeg"/></Relationships>
</file>

<file path=ppt/slides/_rels/slide81.xml.rels><?xml version="1.0" encoding="UTF-8" standalone="yes"?>
<Relationships xmlns="http://schemas.openxmlformats.org/package/2006/relationships"><Relationship Id="rId9" Type="http://schemas.openxmlformats.org/officeDocument/2006/relationships/oleObject" Target="../embeddings/oleObject193.bin"/><Relationship Id="rId8" Type="http://schemas.openxmlformats.org/officeDocument/2006/relationships/image" Target="../media/image276.wmf"/><Relationship Id="rId7" Type="http://schemas.openxmlformats.org/officeDocument/2006/relationships/oleObject" Target="../embeddings/oleObject192.bin"/><Relationship Id="rId6" Type="http://schemas.openxmlformats.org/officeDocument/2006/relationships/image" Target="../media/image275.wmf"/><Relationship Id="rId5" Type="http://schemas.openxmlformats.org/officeDocument/2006/relationships/oleObject" Target="../embeddings/oleObject191.bin"/><Relationship Id="rId4" Type="http://schemas.openxmlformats.org/officeDocument/2006/relationships/image" Target="../media/image274.jpeg"/><Relationship Id="rId3" Type="http://schemas.openxmlformats.org/officeDocument/2006/relationships/image" Target="../media/image273.jpeg"/><Relationship Id="rId2" Type="http://schemas.openxmlformats.org/officeDocument/2006/relationships/image" Target="../media/image272.jpeg"/><Relationship Id="rId17" Type="http://schemas.openxmlformats.org/officeDocument/2006/relationships/notesSlide" Target="../notesSlides/notesSlide74.xml"/><Relationship Id="rId16" Type="http://schemas.openxmlformats.org/officeDocument/2006/relationships/vmlDrawing" Target="../drawings/vmlDrawing37.vml"/><Relationship Id="rId15" Type="http://schemas.openxmlformats.org/officeDocument/2006/relationships/slideLayout" Target="../slideLayouts/slideLayout6.xml"/><Relationship Id="rId14" Type="http://schemas.openxmlformats.org/officeDocument/2006/relationships/image" Target="../media/image279.wmf"/><Relationship Id="rId13" Type="http://schemas.openxmlformats.org/officeDocument/2006/relationships/oleObject" Target="../embeddings/oleObject195.bin"/><Relationship Id="rId12" Type="http://schemas.openxmlformats.org/officeDocument/2006/relationships/image" Target="../media/image278.wmf"/><Relationship Id="rId11" Type="http://schemas.openxmlformats.org/officeDocument/2006/relationships/oleObject" Target="../embeddings/oleObject194.bin"/><Relationship Id="rId10" Type="http://schemas.openxmlformats.org/officeDocument/2006/relationships/image" Target="../media/image277.wmf"/><Relationship Id="rId1" Type="http://schemas.openxmlformats.org/officeDocument/2006/relationships/image" Target="../media/image271.jpeg"/></Relationships>
</file>

<file path=ppt/slides/_rels/slide82.xml.rels><?xml version="1.0" encoding="UTF-8" standalone="yes"?>
<Relationships xmlns="http://schemas.openxmlformats.org/package/2006/relationships"><Relationship Id="rId8" Type="http://schemas.openxmlformats.org/officeDocument/2006/relationships/notesSlide" Target="../notesSlides/notesSlide75.xml"/><Relationship Id="rId7" Type="http://schemas.openxmlformats.org/officeDocument/2006/relationships/vmlDrawing" Target="../drawings/vmlDrawing38.vml"/><Relationship Id="rId6" Type="http://schemas.openxmlformats.org/officeDocument/2006/relationships/slideLayout" Target="../slideLayouts/slideLayout6.xml"/><Relationship Id="rId5" Type="http://schemas.openxmlformats.org/officeDocument/2006/relationships/image" Target="../media/image282.wmf"/><Relationship Id="rId4" Type="http://schemas.openxmlformats.org/officeDocument/2006/relationships/oleObject" Target="../embeddings/oleObject197.bin"/><Relationship Id="rId3" Type="http://schemas.openxmlformats.org/officeDocument/2006/relationships/image" Target="../media/image281.wmf"/><Relationship Id="rId2" Type="http://schemas.openxmlformats.org/officeDocument/2006/relationships/oleObject" Target="../embeddings/oleObject196.bin"/><Relationship Id="rId1" Type="http://schemas.openxmlformats.org/officeDocument/2006/relationships/image" Target="../media/image280.jpeg"/></Relationships>
</file>

<file path=ppt/slides/_rels/slide83.xml.rels><?xml version="1.0" encoding="UTF-8" standalone="yes"?>
<Relationships xmlns="http://schemas.openxmlformats.org/package/2006/relationships"><Relationship Id="rId9" Type="http://schemas.openxmlformats.org/officeDocument/2006/relationships/oleObject" Target="../embeddings/oleObject202.bin"/><Relationship Id="rId8" Type="http://schemas.openxmlformats.org/officeDocument/2006/relationships/image" Target="../media/image286.wmf"/><Relationship Id="rId7" Type="http://schemas.openxmlformats.org/officeDocument/2006/relationships/oleObject" Target="../embeddings/oleObject201.bin"/><Relationship Id="rId6" Type="http://schemas.openxmlformats.org/officeDocument/2006/relationships/image" Target="../media/image285.wmf"/><Relationship Id="rId5" Type="http://schemas.openxmlformats.org/officeDocument/2006/relationships/oleObject" Target="../embeddings/oleObject200.bin"/><Relationship Id="rId4" Type="http://schemas.openxmlformats.org/officeDocument/2006/relationships/image" Target="../media/image284.wmf"/><Relationship Id="rId3" Type="http://schemas.openxmlformats.org/officeDocument/2006/relationships/oleObject" Target="../embeddings/oleObject199.bin"/><Relationship Id="rId2" Type="http://schemas.openxmlformats.org/officeDocument/2006/relationships/image" Target="../media/image283.wmf"/><Relationship Id="rId15" Type="http://schemas.openxmlformats.org/officeDocument/2006/relationships/notesSlide" Target="../notesSlides/notesSlide76.xml"/><Relationship Id="rId14" Type="http://schemas.openxmlformats.org/officeDocument/2006/relationships/vmlDrawing" Target="../drawings/vmlDrawing39.vml"/><Relationship Id="rId13" Type="http://schemas.openxmlformats.org/officeDocument/2006/relationships/slideLayout" Target="../slideLayouts/slideLayout6.xml"/><Relationship Id="rId12" Type="http://schemas.openxmlformats.org/officeDocument/2006/relationships/image" Target="../media/image288.wmf"/><Relationship Id="rId11" Type="http://schemas.openxmlformats.org/officeDocument/2006/relationships/oleObject" Target="../embeddings/oleObject203.bin"/><Relationship Id="rId10" Type="http://schemas.openxmlformats.org/officeDocument/2006/relationships/image" Target="../media/image287.wmf"/><Relationship Id="rId1" Type="http://schemas.openxmlformats.org/officeDocument/2006/relationships/oleObject" Target="../embeddings/oleObject198.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78.xml"/><Relationship Id="rId3" Type="http://schemas.openxmlformats.org/officeDocument/2006/relationships/slideLayout" Target="../slideLayouts/slideLayout6.xml"/><Relationship Id="rId2" Type="http://schemas.openxmlformats.org/officeDocument/2006/relationships/image" Target="../media/image290.jpeg"/><Relationship Id="rId1" Type="http://schemas.openxmlformats.org/officeDocument/2006/relationships/image" Target="../media/image289.jpeg"/></Relationships>
</file>

<file path=ppt/slides/_rels/slide8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94.wmf"/><Relationship Id="rId7" Type="http://schemas.openxmlformats.org/officeDocument/2006/relationships/oleObject" Target="../embeddings/oleObject207.bin"/><Relationship Id="rId6" Type="http://schemas.openxmlformats.org/officeDocument/2006/relationships/image" Target="../media/image293.wmf"/><Relationship Id="rId5" Type="http://schemas.openxmlformats.org/officeDocument/2006/relationships/oleObject" Target="../embeddings/oleObject206.bin"/><Relationship Id="rId4" Type="http://schemas.openxmlformats.org/officeDocument/2006/relationships/image" Target="../media/image292.wmf"/><Relationship Id="rId3" Type="http://schemas.openxmlformats.org/officeDocument/2006/relationships/oleObject" Target="../embeddings/oleObject205.bin"/><Relationship Id="rId2" Type="http://schemas.openxmlformats.org/officeDocument/2006/relationships/image" Target="../media/image291.wmf"/><Relationship Id="rId11" Type="http://schemas.openxmlformats.org/officeDocument/2006/relationships/notesSlide" Target="../notesSlides/notesSlide79.xml"/><Relationship Id="rId10" Type="http://schemas.openxmlformats.org/officeDocument/2006/relationships/vmlDrawing" Target="../drawings/vmlDrawing40.vml"/><Relationship Id="rId1" Type="http://schemas.openxmlformats.org/officeDocument/2006/relationships/oleObject" Target="../embeddings/oleObject204.bin"/></Relationships>
</file>

<file path=ppt/slides/_rels/slide87.xml.rels><?xml version="1.0" encoding="UTF-8" standalone="yes"?>
<Relationships xmlns="http://schemas.openxmlformats.org/package/2006/relationships"><Relationship Id="rId9" Type="http://schemas.openxmlformats.org/officeDocument/2006/relationships/image" Target="../media/image299.wmf"/><Relationship Id="rId8" Type="http://schemas.openxmlformats.org/officeDocument/2006/relationships/oleObject" Target="../embeddings/oleObject211.bin"/><Relationship Id="rId7" Type="http://schemas.openxmlformats.org/officeDocument/2006/relationships/image" Target="../media/image298.wmf"/><Relationship Id="rId6" Type="http://schemas.openxmlformats.org/officeDocument/2006/relationships/oleObject" Target="../embeddings/oleObject210.bin"/><Relationship Id="rId5" Type="http://schemas.openxmlformats.org/officeDocument/2006/relationships/image" Target="../media/image297.wmf"/><Relationship Id="rId4" Type="http://schemas.openxmlformats.org/officeDocument/2006/relationships/oleObject" Target="../embeddings/oleObject209.bin"/><Relationship Id="rId3" Type="http://schemas.openxmlformats.org/officeDocument/2006/relationships/image" Target="../media/image296.wmf"/><Relationship Id="rId22" Type="http://schemas.openxmlformats.org/officeDocument/2006/relationships/notesSlide" Target="../notesSlides/notesSlide80.xml"/><Relationship Id="rId21" Type="http://schemas.openxmlformats.org/officeDocument/2006/relationships/vmlDrawing" Target="../drawings/vmlDrawing41.vml"/><Relationship Id="rId20" Type="http://schemas.openxmlformats.org/officeDocument/2006/relationships/slideLayout" Target="../slideLayouts/slideLayout6.xml"/><Relationship Id="rId2" Type="http://schemas.openxmlformats.org/officeDocument/2006/relationships/oleObject" Target="../embeddings/oleObject208.bin"/><Relationship Id="rId19" Type="http://schemas.openxmlformats.org/officeDocument/2006/relationships/image" Target="../media/image304.wmf"/><Relationship Id="rId18" Type="http://schemas.openxmlformats.org/officeDocument/2006/relationships/oleObject" Target="../embeddings/oleObject216.bin"/><Relationship Id="rId17" Type="http://schemas.openxmlformats.org/officeDocument/2006/relationships/image" Target="../media/image303.wmf"/><Relationship Id="rId16" Type="http://schemas.openxmlformats.org/officeDocument/2006/relationships/oleObject" Target="../embeddings/oleObject215.bin"/><Relationship Id="rId15" Type="http://schemas.openxmlformats.org/officeDocument/2006/relationships/image" Target="../media/image302.wmf"/><Relationship Id="rId14" Type="http://schemas.openxmlformats.org/officeDocument/2006/relationships/oleObject" Target="../embeddings/oleObject214.bin"/><Relationship Id="rId13" Type="http://schemas.openxmlformats.org/officeDocument/2006/relationships/image" Target="../media/image301.wmf"/><Relationship Id="rId12" Type="http://schemas.openxmlformats.org/officeDocument/2006/relationships/oleObject" Target="../embeddings/oleObject213.bin"/><Relationship Id="rId11" Type="http://schemas.openxmlformats.org/officeDocument/2006/relationships/image" Target="../media/image300.wmf"/><Relationship Id="rId10" Type="http://schemas.openxmlformats.org/officeDocument/2006/relationships/oleObject" Target="../embeddings/oleObject212.bin"/><Relationship Id="rId1" Type="http://schemas.openxmlformats.org/officeDocument/2006/relationships/image" Target="../media/image295.jpeg"/></Relationships>
</file>

<file path=ppt/slides/_rels/slide88.xml.rels><?xml version="1.0" encoding="UTF-8" standalone="yes"?>
<Relationships xmlns="http://schemas.openxmlformats.org/package/2006/relationships"><Relationship Id="rId8" Type="http://schemas.openxmlformats.org/officeDocument/2006/relationships/notesSlide" Target="../notesSlides/notesSlide81.xml"/><Relationship Id="rId7" Type="http://schemas.openxmlformats.org/officeDocument/2006/relationships/vmlDrawing" Target="../drawings/vmlDrawing42.vml"/><Relationship Id="rId6" Type="http://schemas.openxmlformats.org/officeDocument/2006/relationships/slideLayout" Target="../slideLayouts/slideLayout6.xml"/><Relationship Id="rId5" Type="http://schemas.openxmlformats.org/officeDocument/2006/relationships/image" Target="../media/image307.wmf"/><Relationship Id="rId4" Type="http://schemas.openxmlformats.org/officeDocument/2006/relationships/oleObject" Target="../embeddings/oleObject218.bin"/><Relationship Id="rId3" Type="http://schemas.openxmlformats.org/officeDocument/2006/relationships/image" Target="../media/image306.wmf"/><Relationship Id="rId2" Type="http://schemas.openxmlformats.org/officeDocument/2006/relationships/oleObject" Target="../embeddings/oleObject217.bin"/><Relationship Id="rId1" Type="http://schemas.openxmlformats.org/officeDocument/2006/relationships/image" Target="../media/image305.jpeg"/></Relationships>
</file>

<file path=ppt/slides/_rels/slide89.xml.rels><?xml version="1.0" encoding="UTF-8" standalone="yes"?>
<Relationships xmlns="http://schemas.openxmlformats.org/package/2006/relationships"><Relationship Id="rId9" Type="http://schemas.openxmlformats.org/officeDocument/2006/relationships/oleObject" Target="../embeddings/oleObject223.bin"/><Relationship Id="rId8" Type="http://schemas.openxmlformats.org/officeDocument/2006/relationships/image" Target="../media/image311.wmf"/><Relationship Id="rId7" Type="http://schemas.openxmlformats.org/officeDocument/2006/relationships/oleObject" Target="../embeddings/oleObject222.bin"/><Relationship Id="rId6" Type="http://schemas.openxmlformats.org/officeDocument/2006/relationships/image" Target="../media/image310.wmf"/><Relationship Id="rId5" Type="http://schemas.openxmlformats.org/officeDocument/2006/relationships/oleObject" Target="../embeddings/oleObject221.bin"/><Relationship Id="rId4" Type="http://schemas.openxmlformats.org/officeDocument/2006/relationships/image" Target="../media/image309.wmf"/><Relationship Id="rId3" Type="http://schemas.openxmlformats.org/officeDocument/2006/relationships/oleObject" Target="../embeddings/oleObject220.bin"/><Relationship Id="rId2" Type="http://schemas.openxmlformats.org/officeDocument/2006/relationships/image" Target="../media/image308.wmf"/><Relationship Id="rId17" Type="http://schemas.openxmlformats.org/officeDocument/2006/relationships/notesSlide" Target="../notesSlides/notesSlide82.xml"/><Relationship Id="rId16" Type="http://schemas.openxmlformats.org/officeDocument/2006/relationships/vmlDrawing" Target="../drawings/vmlDrawing43.vml"/><Relationship Id="rId15" Type="http://schemas.openxmlformats.org/officeDocument/2006/relationships/slideLayout" Target="../slideLayouts/slideLayout6.xml"/><Relationship Id="rId14" Type="http://schemas.openxmlformats.org/officeDocument/2006/relationships/image" Target="../media/image314.wmf"/><Relationship Id="rId13" Type="http://schemas.openxmlformats.org/officeDocument/2006/relationships/oleObject" Target="../embeddings/oleObject225.bin"/><Relationship Id="rId12" Type="http://schemas.openxmlformats.org/officeDocument/2006/relationships/image" Target="../media/image313.wmf"/><Relationship Id="rId11" Type="http://schemas.openxmlformats.org/officeDocument/2006/relationships/oleObject" Target="../embeddings/oleObject224.bin"/><Relationship Id="rId10" Type="http://schemas.openxmlformats.org/officeDocument/2006/relationships/image" Target="../media/image312.wmf"/><Relationship Id="rId1" Type="http://schemas.openxmlformats.org/officeDocument/2006/relationships/oleObject" Target="../embeddings/oleObject219.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0.bin"/><Relationship Id="rId8" Type="http://schemas.openxmlformats.org/officeDocument/2006/relationships/image" Target="../media/image24.wmf"/><Relationship Id="rId7" Type="http://schemas.openxmlformats.org/officeDocument/2006/relationships/oleObject" Target="../embeddings/oleObject9.bin"/><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wmf"/><Relationship Id="rId3" Type="http://schemas.openxmlformats.org/officeDocument/2006/relationships/oleObject" Target="../embeddings/oleObject7.bin"/><Relationship Id="rId20" Type="http://schemas.openxmlformats.org/officeDocument/2006/relationships/notesSlide" Target="../notesSlides/notesSlide6.xml"/><Relationship Id="rId2" Type="http://schemas.openxmlformats.org/officeDocument/2006/relationships/image" Target="../media/image21.wmf"/><Relationship Id="rId19" Type="http://schemas.openxmlformats.org/officeDocument/2006/relationships/vmlDrawing" Target="../drawings/vmlDrawing3.vml"/><Relationship Id="rId18" Type="http://schemas.openxmlformats.org/officeDocument/2006/relationships/slideLayout" Target="../slideLayouts/slideLayout6.xml"/><Relationship Id="rId17" Type="http://schemas.openxmlformats.org/officeDocument/2006/relationships/image" Target="../media/image29.jpeg"/><Relationship Id="rId16" Type="http://schemas.openxmlformats.org/officeDocument/2006/relationships/image" Target="../media/image28.wmf"/><Relationship Id="rId15" Type="http://schemas.openxmlformats.org/officeDocument/2006/relationships/oleObject" Target="../embeddings/oleObject13.bin"/><Relationship Id="rId14" Type="http://schemas.openxmlformats.org/officeDocument/2006/relationships/image" Target="../media/image27.wmf"/><Relationship Id="rId13" Type="http://schemas.openxmlformats.org/officeDocument/2006/relationships/oleObject" Target="../embeddings/oleObject12.bin"/><Relationship Id="rId12" Type="http://schemas.openxmlformats.org/officeDocument/2006/relationships/image" Target="../media/image26.wmf"/><Relationship Id="rId11" Type="http://schemas.openxmlformats.org/officeDocument/2006/relationships/oleObject" Target="../embeddings/oleObject11.bin"/><Relationship Id="rId10" Type="http://schemas.openxmlformats.org/officeDocument/2006/relationships/image" Target="../media/image25.wmf"/><Relationship Id="rId1"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9" Type="http://schemas.openxmlformats.org/officeDocument/2006/relationships/image" Target="../media/image319.wmf"/><Relationship Id="rId8" Type="http://schemas.openxmlformats.org/officeDocument/2006/relationships/oleObject" Target="../embeddings/oleObject229.bin"/><Relationship Id="rId7" Type="http://schemas.openxmlformats.org/officeDocument/2006/relationships/image" Target="../media/image318.wmf"/><Relationship Id="rId6" Type="http://schemas.openxmlformats.org/officeDocument/2006/relationships/oleObject" Target="../embeddings/oleObject228.bin"/><Relationship Id="rId5" Type="http://schemas.openxmlformats.org/officeDocument/2006/relationships/image" Target="../media/image317.wmf"/><Relationship Id="rId4" Type="http://schemas.openxmlformats.org/officeDocument/2006/relationships/oleObject" Target="../embeddings/oleObject227.bin"/><Relationship Id="rId3" Type="http://schemas.openxmlformats.org/officeDocument/2006/relationships/image" Target="../media/image316.wmf"/><Relationship Id="rId2" Type="http://schemas.openxmlformats.org/officeDocument/2006/relationships/oleObject" Target="../embeddings/oleObject226.bin"/><Relationship Id="rId18" Type="http://schemas.openxmlformats.org/officeDocument/2006/relationships/notesSlide" Target="../notesSlides/notesSlide83.xml"/><Relationship Id="rId17" Type="http://schemas.openxmlformats.org/officeDocument/2006/relationships/vmlDrawing" Target="../drawings/vmlDrawing44.vml"/><Relationship Id="rId16" Type="http://schemas.openxmlformats.org/officeDocument/2006/relationships/slideLayout" Target="../slideLayouts/slideLayout6.xml"/><Relationship Id="rId15" Type="http://schemas.openxmlformats.org/officeDocument/2006/relationships/image" Target="../media/image322.wmf"/><Relationship Id="rId14" Type="http://schemas.openxmlformats.org/officeDocument/2006/relationships/oleObject" Target="../embeddings/oleObject232.bin"/><Relationship Id="rId13" Type="http://schemas.openxmlformats.org/officeDocument/2006/relationships/image" Target="../media/image321.wmf"/><Relationship Id="rId12" Type="http://schemas.openxmlformats.org/officeDocument/2006/relationships/oleObject" Target="../embeddings/oleObject231.bin"/><Relationship Id="rId11" Type="http://schemas.openxmlformats.org/officeDocument/2006/relationships/image" Target="../media/image320.wmf"/><Relationship Id="rId10" Type="http://schemas.openxmlformats.org/officeDocument/2006/relationships/oleObject" Target="../embeddings/oleObject230.bin"/><Relationship Id="rId1" Type="http://schemas.openxmlformats.org/officeDocument/2006/relationships/image" Target="../media/image315.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9" Type="http://schemas.openxmlformats.org/officeDocument/2006/relationships/vmlDrawing" Target="../drawings/vmlDrawing45.vml"/><Relationship Id="rId8" Type="http://schemas.openxmlformats.org/officeDocument/2006/relationships/slideLayout" Target="../slideLayouts/slideLayout6.xml"/><Relationship Id="rId7" Type="http://schemas.openxmlformats.org/officeDocument/2006/relationships/image" Target="../media/image326.wmf"/><Relationship Id="rId6" Type="http://schemas.openxmlformats.org/officeDocument/2006/relationships/oleObject" Target="../embeddings/oleObject235.bin"/><Relationship Id="rId5" Type="http://schemas.openxmlformats.org/officeDocument/2006/relationships/image" Target="../media/image325.wmf"/><Relationship Id="rId4" Type="http://schemas.openxmlformats.org/officeDocument/2006/relationships/oleObject" Target="../embeddings/oleObject234.bin"/><Relationship Id="rId3" Type="http://schemas.openxmlformats.org/officeDocument/2006/relationships/image" Target="../media/image324.wmf"/><Relationship Id="rId2" Type="http://schemas.openxmlformats.org/officeDocument/2006/relationships/oleObject" Target="../embeddings/oleObject233.bin"/><Relationship Id="rId10" Type="http://schemas.openxmlformats.org/officeDocument/2006/relationships/notesSlide" Target="../notesSlides/notesSlide85.xml"/><Relationship Id="rId1" Type="http://schemas.openxmlformats.org/officeDocument/2006/relationships/image" Target="../media/image323.jpeg"/></Relationships>
</file>

<file path=ppt/slides/_rels/slide93.xml.rels><?xml version="1.0" encoding="UTF-8" standalone="yes"?>
<Relationships xmlns="http://schemas.openxmlformats.org/package/2006/relationships"><Relationship Id="rId9" Type="http://schemas.openxmlformats.org/officeDocument/2006/relationships/oleObject" Target="../embeddings/oleObject240.bin"/><Relationship Id="rId8" Type="http://schemas.openxmlformats.org/officeDocument/2006/relationships/image" Target="../media/image330.wmf"/><Relationship Id="rId7" Type="http://schemas.openxmlformats.org/officeDocument/2006/relationships/oleObject" Target="../embeddings/oleObject239.bin"/><Relationship Id="rId6" Type="http://schemas.openxmlformats.org/officeDocument/2006/relationships/image" Target="../media/image329.wmf"/><Relationship Id="rId5" Type="http://schemas.openxmlformats.org/officeDocument/2006/relationships/oleObject" Target="../embeddings/oleObject238.bin"/><Relationship Id="rId4" Type="http://schemas.openxmlformats.org/officeDocument/2006/relationships/image" Target="../media/image328.wmf"/><Relationship Id="rId3" Type="http://schemas.openxmlformats.org/officeDocument/2006/relationships/oleObject" Target="../embeddings/oleObject237.bin"/><Relationship Id="rId2" Type="http://schemas.openxmlformats.org/officeDocument/2006/relationships/image" Target="../media/image327.wmf"/><Relationship Id="rId15" Type="http://schemas.openxmlformats.org/officeDocument/2006/relationships/notesSlide" Target="../notesSlides/notesSlide86.xml"/><Relationship Id="rId14" Type="http://schemas.openxmlformats.org/officeDocument/2006/relationships/vmlDrawing" Target="../drawings/vmlDrawing46.vml"/><Relationship Id="rId13" Type="http://schemas.openxmlformats.org/officeDocument/2006/relationships/slideLayout" Target="../slideLayouts/slideLayout6.xml"/><Relationship Id="rId12" Type="http://schemas.openxmlformats.org/officeDocument/2006/relationships/image" Target="../media/image332.wmf"/><Relationship Id="rId11" Type="http://schemas.openxmlformats.org/officeDocument/2006/relationships/oleObject" Target="../embeddings/oleObject241.bin"/><Relationship Id="rId10" Type="http://schemas.openxmlformats.org/officeDocument/2006/relationships/image" Target="../media/image331.wmf"/><Relationship Id="rId1" Type="http://schemas.openxmlformats.org/officeDocument/2006/relationships/oleObject" Target="../embeddings/oleObject236.bin"/></Relationships>
</file>

<file path=ppt/slides/_rels/slide94.xml.rels><?xml version="1.0" encoding="UTF-8" standalone="yes"?>
<Relationships xmlns="http://schemas.openxmlformats.org/package/2006/relationships"><Relationship Id="rId7" Type="http://schemas.openxmlformats.org/officeDocument/2006/relationships/notesSlide" Target="../notesSlides/notesSlide87.xml"/><Relationship Id="rId6" Type="http://schemas.openxmlformats.org/officeDocument/2006/relationships/vmlDrawing" Target="../drawings/vmlDrawing47.vml"/><Relationship Id="rId5" Type="http://schemas.openxmlformats.org/officeDocument/2006/relationships/slideLayout" Target="../slideLayouts/slideLayout6.xml"/><Relationship Id="rId4" Type="http://schemas.openxmlformats.org/officeDocument/2006/relationships/image" Target="../media/image334.wmf"/><Relationship Id="rId3" Type="http://schemas.openxmlformats.org/officeDocument/2006/relationships/oleObject" Target="../embeddings/oleObject243.bin"/><Relationship Id="rId2" Type="http://schemas.openxmlformats.org/officeDocument/2006/relationships/image" Target="../media/image333.wmf"/><Relationship Id="rId1" Type="http://schemas.openxmlformats.org/officeDocument/2006/relationships/oleObject" Target="../embeddings/oleObject242.bin"/></Relationships>
</file>

<file path=ppt/slides/_rels/slide95.xml.rels><?xml version="1.0" encoding="UTF-8" standalone="yes"?>
<Relationships xmlns="http://schemas.openxmlformats.org/package/2006/relationships"><Relationship Id="rId6" Type="http://schemas.openxmlformats.org/officeDocument/2006/relationships/notesSlide" Target="../notesSlides/notesSlide88.xml"/><Relationship Id="rId5" Type="http://schemas.openxmlformats.org/officeDocument/2006/relationships/vmlDrawing" Target="../drawings/vmlDrawing48.vml"/><Relationship Id="rId4" Type="http://schemas.openxmlformats.org/officeDocument/2006/relationships/slideLayout" Target="../slideLayouts/slideLayout6.xml"/><Relationship Id="rId3" Type="http://schemas.openxmlformats.org/officeDocument/2006/relationships/image" Target="../media/image336.wmf"/><Relationship Id="rId2" Type="http://schemas.openxmlformats.org/officeDocument/2006/relationships/oleObject" Target="../embeddings/oleObject244.bin"/><Relationship Id="rId1" Type="http://schemas.openxmlformats.org/officeDocument/2006/relationships/image" Target="../media/image335.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image" Target="../media/image337.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6" Type="http://schemas.openxmlformats.org/officeDocument/2006/relationships/notesSlide" Target="../notesSlides/notesSlide91.xml"/><Relationship Id="rId5" Type="http://schemas.openxmlformats.org/officeDocument/2006/relationships/vmlDrawing" Target="../drawings/vmlDrawing49.vml"/><Relationship Id="rId4" Type="http://schemas.openxmlformats.org/officeDocument/2006/relationships/slideLayout" Target="../slideLayouts/slideLayout6.xml"/><Relationship Id="rId3" Type="http://schemas.openxmlformats.org/officeDocument/2006/relationships/image" Target="../media/image339.jpeg"/><Relationship Id="rId2" Type="http://schemas.openxmlformats.org/officeDocument/2006/relationships/image" Target="../media/image338.wmf"/><Relationship Id="rId1" Type="http://schemas.openxmlformats.org/officeDocument/2006/relationships/oleObject" Target="../embeddings/oleObject24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磁场</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94775"/>
          </a:xfrm>
          <a:prstGeom prst="rect">
            <a:avLst/>
          </a:prstGeom>
          <a:noFill/>
        </p:spPr>
        <p:txBody>
          <a:bodyPr wrap="square" lIns="0" tIns="0" rIns="0" bIns="0" rtlCol="0">
            <a:spAutoFit/>
          </a:bodyPr>
          <a:lstStyle/>
          <a:p>
            <a:pPr marL="0" indent="0" eaLnBrk="0" latinLnBrk="1" hangingPunct="0">
              <a:lnSpc>
                <a:spcPct val="150000"/>
              </a:lnSpc>
              <a:spcBef>
                <a:spcPts val="1620"/>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考点2　安培力的分析与计算</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一、安培力的方向</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1.用左手定则判定:</a:t>
            </a:r>
            <a:r>
              <a:rPr lang="zh-CN" altLang="en-US" sz="2410" kern="0" dirty="0" smtClean="0">
                <a:solidFill>
                  <a:srgbClr val="000000"/>
                </a:solidFill>
                <a:latin typeface="Times New Roman" panose="02020603050405020304" pitchFamily="65" charset="-122"/>
                <a:ea typeface="华文细黑" panose="02010600040101010101" pitchFamily="65" charset="-122"/>
              </a:rPr>
              <a:t>伸开左手,使拇指与其余四个手指垂直,并且都与手掌在同一个平面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内;让磁感线从掌心垂直进入,并使四指指向电流的方向,这时拇指所指的方向就是通电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导线在磁场中所受安培力的方向。</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2.安培力方向的特点:</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,即</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垂直于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决定的平面。</a:t>
            </a:r>
            <a:endParaRPr lang="zh-CN" altLang="en-US" dirty="0"/>
          </a:p>
        </p:txBody>
      </p:sp>
      <p:sp>
        <p:nvSpPr>
          <p:cNvPr id="4" name="TextBox 2"/>
          <p:cNvSpPr txBox="1"/>
          <p:nvPr/>
        </p:nvSpPr>
        <p:spPr>
          <a:xfrm>
            <a:off x="468000" y="3996333"/>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3.推论:</a:t>
            </a:r>
            <a:r>
              <a:rPr lang="zh-CN" altLang="en-US" sz="2410" kern="0" dirty="0" smtClean="0">
                <a:solidFill>
                  <a:srgbClr val="000000"/>
                </a:solidFill>
                <a:latin typeface="Times New Roman" panose="02020603050405020304" pitchFamily="65" charset="-122"/>
                <a:ea typeface="华文细黑" panose="02010600040101010101" pitchFamily="65" charset="-122"/>
              </a:rPr>
              <a:t>两平行的通电直导线间的安培力——</a:t>
            </a:r>
            <a:r>
              <a:rPr lang="zh-CN" altLang="en-US" sz="2410" u="sng" kern="0" dirty="0" smtClean="0">
                <a:solidFill>
                  <a:srgbClr val="000000"/>
                </a:solidFill>
                <a:latin typeface="Times New Roman" panose="02020603050405020304" pitchFamily="65" charset="-122"/>
                <a:ea typeface="华文细黑" panose="02010600040101010101" pitchFamily="65" charset="-122"/>
              </a:rPr>
              <a:t>同向电流互相吸引,反向电流互相排斥</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667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020" kern="0" spc="-2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285" kern="0" spc="12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742800" y="756085"/>
          <a:ext cx="381000" cy="657225"/>
        </p:xfrm>
        <a:graphic>
          <a:graphicData uri="http://schemas.openxmlformats.org/presentationml/2006/ole">
            <mc:AlternateContent xmlns:mc="http://schemas.openxmlformats.org/markup-compatibility/2006">
              <mc:Choice xmlns:v="urn:schemas-microsoft-com:vml" Requires="v">
                <p:oleObj spid="_x0000_s51201" name="Equation" r:id="rId1" imgW="10058400" imgH="17373600" progId="Equation.DSMT4">
                  <p:embed/>
                </p:oleObj>
              </mc:Choice>
              <mc:Fallback>
                <p:oleObj name="Equation" r:id="rId1" imgW="10058400" imgH="17373600" progId="Equation.DSMT4">
                  <p:embed/>
                  <p:pic>
                    <p:nvPicPr>
                      <p:cNvPr id="0" name="图片 51200"/>
                      <p:cNvPicPr>
                        <a:picLocks noChangeAspect="1"/>
                      </p:cNvPicPr>
                      <p:nvPr/>
                    </p:nvPicPr>
                    <p:blipFill>
                      <a:blip r:embed="rId2"/>
                      <a:stretch>
                        <a:fillRect/>
                      </a:stretch>
                    </p:blipFill>
                    <p:spPr>
                      <a:xfrm>
                        <a:off x="1742800" y="756085"/>
                        <a:ext cx="38100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786601" y="755973"/>
          <a:ext cx="571500" cy="714375"/>
        </p:xfrm>
        <a:graphic>
          <a:graphicData uri="http://schemas.openxmlformats.org/presentationml/2006/ole">
            <mc:AlternateContent xmlns:mc="http://schemas.openxmlformats.org/markup-compatibility/2006">
              <mc:Choice xmlns:v="urn:schemas-microsoft-com:vml" Requires="v">
                <p:oleObj spid="_x0000_s51202" name="Equation" r:id="rId3" imgW="15240000" imgH="18897600" progId="Equation.DSMT4">
                  <p:embed/>
                </p:oleObj>
              </mc:Choice>
              <mc:Fallback>
                <p:oleObj name="Equation" r:id="rId3" imgW="15240000" imgH="18897600" progId="Equation.DSMT4">
                  <p:embed/>
                  <p:pic>
                    <p:nvPicPr>
                      <p:cNvPr id="0" name="图片 51201"/>
                      <p:cNvPicPr>
                        <a:picLocks noChangeAspect="1"/>
                      </p:cNvPicPr>
                      <p:nvPr/>
                    </p:nvPicPr>
                    <p:blipFill>
                      <a:blip r:embed="rId4"/>
                      <a:stretch>
                        <a:fillRect/>
                      </a:stretch>
                    </p:blipFill>
                    <p:spPr>
                      <a:xfrm>
                        <a:off x="2786601" y="755973"/>
                        <a:ext cx="571500" cy="714375"/>
                      </a:xfrm>
                      <a:prstGeom prst="rect">
                        <a:avLst/>
                      </a:prstGeom>
                      <a:noFill/>
                      <a:ln w="9525">
                        <a:noFill/>
                      </a:ln>
                    </p:spPr>
                  </p:pic>
                </p:oleObj>
              </mc:Fallback>
            </mc:AlternateContent>
          </a:graphicData>
        </a:graphic>
      </p:graphicFrame>
      <p:sp>
        <p:nvSpPr>
          <p:cNvPr id="6" name="TextBox 2"/>
          <p:cNvSpPr txBox="1"/>
          <p:nvPr/>
        </p:nvSpPr>
        <p:spPr>
          <a:xfrm>
            <a:off x="468000" y="1427255"/>
            <a:ext cx="11831400" cy="46526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(1)设甲粒子在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&gt;0磁场区域做匀速圆周运动的半径为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,周期为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515" kern="0" spc="-588"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周期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65" kern="0" spc="225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65"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同理可知,甲粒子在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&lt;0磁场区域做匀速圆周运动的半径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,周期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40"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则甲粒子从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点射入磁场至到达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轴上</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处历时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65" kern="0" spc="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65" kern="0" spc="3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2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(点拨:甲粒子先在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轴上方磁场中运动</a:t>
            </a:r>
            <a:r>
              <a:rPr lang="zh-CN" altLang="en-US" sz="3065" kern="0" spc="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9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处,再在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轴下方磁场中运动</a:t>
            </a:r>
            <a:r>
              <a:rPr lang="zh-CN" altLang="en-US" sz="3065" kern="0" spc="3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7" name="对象 6"/>
          <p:cNvGraphicFramePr>
            <a:graphicFrameLocks noChangeAspect="1"/>
          </p:cNvGraphicFramePr>
          <p:nvPr/>
        </p:nvGraphicFramePr>
        <p:xfrm>
          <a:off x="11294725" y="1556019"/>
          <a:ext cx="371475" cy="781050"/>
        </p:xfrm>
        <a:graphic>
          <a:graphicData uri="http://schemas.openxmlformats.org/presentationml/2006/ole">
            <mc:AlternateContent xmlns:mc="http://schemas.openxmlformats.org/markup-compatibility/2006">
              <mc:Choice xmlns:v="urn:schemas-microsoft-com:vml" Requires="v">
                <p:oleObj spid="_x0000_s51203" name="Equation" r:id="rId5" imgW="9753600" imgH="20726400" progId="Equation.DSMT4">
                  <p:embed/>
                </p:oleObj>
              </mc:Choice>
              <mc:Fallback>
                <p:oleObj name="Equation" r:id="rId5" imgW="9753600" imgH="20726400" progId="Equation.DSMT4">
                  <p:embed/>
                  <p:pic>
                    <p:nvPicPr>
                      <p:cNvPr id="0" name="图片 51202"/>
                      <p:cNvPicPr>
                        <a:picLocks noChangeAspect="1"/>
                      </p:cNvPicPr>
                      <p:nvPr/>
                    </p:nvPicPr>
                    <p:blipFill>
                      <a:blip r:embed="rId6"/>
                      <a:stretch>
                        <a:fillRect/>
                      </a:stretch>
                    </p:blipFill>
                    <p:spPr>
                      <a:xfrm>
                        <a:off x="11294725" y="1556019"/>
                        <a:ext cx="371475" cy="7810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596201" y="2364601"/>
          <a:ext cx="400050" cy="714375"/>
        </p:xfrm>
        <a:graphic>
          <a:graphicData uri="http://schemas.openxmlformats.org/presentationml/2006/ole">
            <mc:AlternateContent xmlns:mc="http://schemas.openxmlformats.org/markup-compatibility/2006">
              <mc:Choice xmlns:v="urn:schemas-microsoft-com:vml" Requires="v">
                <p:oleObj spid="_x0000_s51204" name="Equation" r:id="rId7" imgW="10668000" imgH="18897600" progId="Equation.DSMT4">
                  <p:embed/>
                </p:oleObj>
              </mc:Choice>
              <mc:Fallback>
                <p:oleObj name="Equation" r:id="rId7" imgW="10668000" imgH="18897600" progId="Equation.DSMT4">
                  <p:embed/>
                  <p:pic>
                    <p:nvPicPr>
                      <p:cNvPr id="0" name="图片 51203"/>
                      <p:cNvPicPr>
                        <a:picLocks noChangeAspect="1"/>
                      </p:cNvPicPr>
                      <p:nvPr/>
                    </p:nvPicPr>
                    <p:blipFill>
                      <a:blip r:embed="rId8"/>
                      <a:stretch>
                        <a:fillRect/>
                      </a:stretch>
                    </p:blipFill>
                    <p:spPr>
                      <a:xfrm>
                        <a:off x="1596201" y="2364601"/>
                        <a:ext cx="400050"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650298" y="3129942"/>
          <a:ext cx="676274" cy="666749"/>
        </p:xfrm>
        <a:graphic>
          <a:graphicData uri="http://schemas.openxmlformats.org/presentationml/2006/ole">
            <mc:AlternateContent xmlns:mc="http://schemas.openxmlformats.org/markup-compatibility/2006">
              <mc:Choice xmlns:v="urn:schemas-microsoft-com:vml" Requires="v">
                <p:oleObj spid="_x0000_s51205" name="Equation" r:id="rId9" imgW="17983200" imgH="17678400" progId="Equation.DSMT4">
                  <p:embed/>
                </p:oleObj>
              </mc:Choice>
              <mc:Fallback>
                <p:oleObj name="Equation" r:id="rId9" imgW="17983200" imgH="17678400" progId="Equation.DSMT4">
                  <p:embed/>
                  <p:pic>
                    <p:nvPicPr>
                      <p:cNvPr id="0" name="图片 51204"/>
                      <p:cNvPicPr>
                        <a:picLocks noChangeAspect="1"/>
                      </p:cNvPicPr>
                      <p:nvPr/>
                    </p:nvPicPr>
                    <p:blipFill>
                      <a:blip r:embed="rId10"/>
                      <a:stretch>
                        <a:fillRect/>
                      </a:stretch>
                    </p:blipFill>
                    <p:spPr>
                      <a:xfrm>
                        <a:off x="1650298" y="3129942"/>
                        <a:ext cx="676274" cy="66674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499146" y="3138500"/>
          <a:ext cx="590550" cy="714375"/>
        </p:xfrm>
        <a:graphic>
          <a:graphicData uri="http://schemas.openxmlformats.org/presentationml/2006/ole">
            <mc:AlternateContent xmlns:mc="http://schemas.openxmlformats.org/markup-compatibility/2006">
              <mc:Choice xmlns:v="urn:schemas-microsoft-com:vml" Requires="v">
                <p:oleObj spid="_x0000_s51206" name="Equation" r:id="rId11" imgW="15544800" imgH="18897600" progId="Equation.DSMT4">
                  <p:embed/>
                </p:oleObj>
              </mc:Choice>
              <mc:Fallback>
                <p:oleObj name="Equation" r:id="rId11" imgW="15544800" imgH="18897600" progId="Equation.DSMT4">
                  <p:embed/>
                  <p:pic>
                    <p:nvPicPr>
                      <p:cNvPr id="0" name="图片 51205"/>
                      <p:cNvPicPr>
                        <a:picLocks noChangeAspect="1"/>
                      </p:cNvPicPr>
                      <p:nvPr/>
                    </p:nvPicPr>
                    <p:blipFill>
                      <a:blip r:embed="rId12"/>
                      <a:stretch>
                        <a:fillRect/>
                      </a:stretch>
                    </p:blipFill>
                    <p:spPr>
                      <a:xfrm>
                        <a:off x="2499146" y="3138500"/>
                        <a:ext cx="590550"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252914" y="3912399"/>
          <a:ext cx="533399" cy="714374"/>
        </p:xfrm>
        <a:graphic>
          <a:graphicData uri="http://schemas.openxmlformats.org/presentationml/2006/ole">
            <mc:AlternateContent xmlns:mc="http://schemas.openxmlformats.org/markup-compatibility/2006">
              <mc:Choice xmlns:v="urn:schemas-microsoft-com:vml" Requires="v">
                <p:oleObj spid="_x0000_s51207" name="Equation" r:id="rId13" imgW="14020800" imgH="18897600" progId="Equation.DSMT4">
                  <p:embed/>
                </p:oleObj>
              </mc:Choice>
              <mc:Fallback>
                <p:oleObj name="Equation" r:id="rId13" imgW="14020800" imgH="18897600" progId="Equation.DSMT4">
                  <p:embed/>
                  <p:pic>
                    <p:nvPicPr>
                      <p:cNvPr id="0" name="图片 51206"/>
                      <p:cNvPicPr>
                        <a:picLocks noChangeAspect="1"/>
                      </p:cNvPicPr>
                      <p:nvPr/>
                    </p:nvPicPr>
                    <p:blipFill>
                      <a:blip r:embed="rId14"/>
                      <a:stretch>
                        <a:fillRect/>
                      </a:stretch>
                    </p:blipFill>
                    <p:spPr>
                      <a:xfrm>
                        <a:off x="8252914" y="3912399"/>
                        <a:ext cx="533399" cy="71437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0045113" y="3912399"/>
          <a:ext cx="447674" cy="714374"/>
        </p:xfrm>
        <a:graphic>
          <a:graphicData uri="http://schemas.openxmlformats.org/presentationml/2006/ole">
            <mc:AlternateContent xmlns:mc="http://schemas.openxmlformats.org/markup-compatibility/2006">
              <mc:Choice xmlns:v="urn:schemas-microsoft-com:vml" Requires="v">
                <p:oleObj spid="_x0000_s51208" name="Equation" r:id="rId15" imgW="11887200" imgH="18897600" progId="Equation.DSMT4">
                  <p:embed/>
                </p:oleObj>
              </mc:Choice>
              <mc:Fallback>
                <p:oleObj name="Equation" r:id="rId15" imgW="11887200" imgH="18897600" progId="Equation.DSMT4">
                  <p:embed/>
                  <p:pic>
                    <p:nvPicPr>
                      <p:cNvPr id="0" name="图片 51207"/>
                      <p:cNvPicPr>
                        <a:picLocks noChangeAspect="1"/>
                      </p:cNvPicPr>
                      <p:nvPr/>
                    </p:nvPicPr>
                    <p:blipFill>
                      <a:blip r:embed="rId16"/>
                      <a:stretch>
                        <a:fillRect/>
                      </a:stretch>
                    </p:blipFill>
                    <p:spPr>
                      <a:xfrm>
                        <a:off x="10045113" y="3912399"/>
                        <a:ext cx="447674" cy="71437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720836" y="4686298"/>
          <a:ext cx="400050" cy="714375"/>
        </p:xfrm>
        <a:graphic>
          <a:graphicData uri="http://schemas.openxmlformats.org/presentationml/2006/ole">
            <mc:AlternateContent xmlns:mc="http://schemas.openxmlformats.org/markup-compatibility/2006">
              <mc:Choice xmlns:v="urn:schemas-microsoft-com:vml" Requires="v">
                <p:oleObj spid="_x0000_s51209" name="Equation" r:id="rId17" imgW="10668000" imgH="18897600" progId="Equation.DSMT4">
                  <p:embed/>
                </p:oleObj>
              </mc:Choice>
              <mc:Fallback>
                <p:oleObj name="Equation" r:id="rId17" imgW="10668000" imgH="18897600" progId="Equation.DSMT4">
                  <p:embed/>
                  <p:pic>
                    <p:nvPicPr>
                      <p:cNvPr id="0" name="图片 51208"/>
                      <p:cNvPicPr>
                        <a:picLocks noChangeAspect="1"/>
                      </p:cNvPicPr>
                      <p:nvPr/>
                    </p:nvPicPr>
                    <p:blipFill>
                      <a:blip r:embed="rId18"/>
                      <a:stretch>
                        <a:fillRect/>
                      </a:stretch>
                    </p:blipFill>
                    <p:spPr>
                      <a:xfrm>
                        <a:off x="5720836" y="4686298"/>
                        <a:ext cx="400050" cy="7143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7449476" y="4677741"/>
          <a:ext cx="400050" cy="666750"/>
        </p:xfrm>
        <a:graphic>
          <a:graphicData uri="http://schemas.openxmlformats.org/presentationml/2006/ole">
            <mc:AlternateContent xmlns:mc="http://schemas.openxmlformats.org/markup-compatibility/2006">
              <mc:Choice xmlns:v="urn:schemas-microsoft-com:vml" Requires="v">
                <p:oleObj spid="_x0000_s51210" name="Equation" r:id="rId19" imgW="10668000" imgH="17678400" progId="Equation.DSMT4">
                  <p:embed/>
                </p:oleObj>
              </mc:Choice>
              <mc:Fallback>
                <p:oleObj name="Equation" r:id="rId19" imgW="10668000" imgH="17678400" progId="Equation.DSMT4">
                  <p:embed/>
                  <p:pic>
                    <p:nvPicPr>
                      <p:cNvPr id="0" name="图片 51209"/>
                      <p:cNvPicPr>
                        <a:picLocks noChangeAspect="1"/>
                      </p:cNvPicPr>
                      <p:nvPr/>
                    </p:nvPicPr>
                    <p:blipFill>
                      <a:blip r:embed="rId20"/>
                      <a:stretch>
                        <a:fillRect/>
                      </a:stretch>
                    </p:blipFill>
                    <p:spPr>
                      <a:xfrm>
                        <a:off x="7449476" y="4677741"/>
                        <a:ext cx="400050" cy="66675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8022099" y="4677741"/>
          <a:ext cx="438150" cy="666750"/>
        </p:xfrm>
        <a:graphic>
          <a:graphicData uri="http://schemas.openxmlformats.org/presentationml/2006/ole">
            <mc:AlternateContent xmlns:mc="http://schemas.openxmlformats.org/markup-compatibility/2006">
              <mc:Choice xmlns:v="urn:schemas-microsoft-com:vml" Requires="v">
                <p:oleObj spid="_x0000_s51211" name="Equation" r:id="rId21" imgW="11582400" imgH="17678400" progId="Equation.DSMT4">
                  <p:embed/>
                </p:oleObj>
              </mc:Choice>
              <mc:Fallback>
                <p:oleObj name="Equation" r:id="rId21" imgW="11582400" imgH="17678400" progId="Equation.DSMT4">
                  <p:embed/>
                  <p:pic>
                    <p:nvPicPr>
                      <p:cNvPr id="0" name="图片 51210"/>
                      <p:cNvPicPr>
                        <a:picLocks noChangeAspect="1"/>
                      </p:cNvPicPr>
                      <p:nvPr/>
                    </p:nvPicPr>
                    <p:blipFill>
                      <a:blip r:embed="rId22"/>
                      <a:stretch>
                        <a:fillRect/>
                      </a:stretch>
                    </p:blipFill>
                    <p:spPr>
                      <a:xfrm>
                        <a:off x="8022099" y="4677741"/>
                        <a:ext cx="438150" cy="666750"/>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8632822" y="4686298"/>
          <a:ext cx="571500" cy="714374"/>
        </p:xfrm>
        <a:graphic>
          <a:graphicData uri="http://schemas.openxmlformats.org/presentationml/2006/ole">
            <mc:AlternateContent xmlns:mc="http://schemas.openxmlformats.org/markup-compatibility/2006">
              <mc:Choice xmlns:v="urn:schemas-microsoft-com:vml" Requires="v">
                <p:oleObj spid="_x0000_s51212" name="Equation" r:id="rId23" imgW="15240000" imgH="18897600" progId="Equation.DSMT4">
                  <p:embed/>
                </p:oleObj>
              </mc:Choice>
              <mc:Fallback>
                <p:oleObj name="Equation" r:id="rId23" imgW="15240000" imgH="18897600" progId="Equation.DSMT4">
                  <p:embed/>
                  <p:pic>
                    <p:nvPicPr>
                      <p:cNvPr id="0" name="图片 51211"/>
                      <p:cNvPicPr>
                        <a:picLocks noChangeAspect="1"/>
                      </p:cNvPicPr>
                      <p:nvPr/>
                    </p:nvPicPr>
                    <p:blipFill>
                      <a:blip r:embed="rId24"/>
                      <a:stretch>
                        <a:fillRect/>
                      </a:stretch>
                    </p:blipFill>
                    <p:spPr>
                      <a:xfrm>
                        <a:off x="8632822" y="4686298"/>
                        <a:ext cx="571500" cy="714374"/>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2916000" y="5433640"/>
          <a:ext cx="400049" cy="666749"/>
        </p:xfrm>
        <a:graphic>
          <a:graphicData uri="http://schemas.openxmlformats.org/presentationml/2006/ole">
            <mc:AlternateContent xmlns:mc="http://schemas.openxmlformats.org/markup-compatibility/2006">
              <mc:Choice xmlns:v="urn:schemas-microsoft-com:vml" Requires="v">
                <p:oleObj spid="_x0000_s51213" name="Equation" r:id="rId25" imgW="10668000" imgH="17678400" progId="Equation.DSMT4">
                  <p:embed/>
                </p:oleObj>
              </mc:Choice>
              <mc:Fallback>
                <p:oleObj name="Equation" r:id="rId25" imgW="10668000" imgH="17678400" progId="Equation.DSMT4">
                  <p:embed/>
                  <p:pic>
                    <p:nvPicPr>
                      <p:cNvPr id="0" name="图片 51212"/>
                      <p:cNvPicPr>
                        <a:picLocks noChangeAspect="1"/>
                      </p:cNvPicPr>
                      <p:nvPr/>
                    </p:nvPicPr>
                    <p:blipFill>
                      <a:blip r:embed="rId26"/>
                      <a:stretch>
                        <a:fillRect/>
                      </a:stretch>
                    </p:blipFill>
                    <p:spPr>
                      <a:xfrm>
                        <a:off x="2916000" y="5433640"/>
                        <a:ext cx="400049" cy="666749"/>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4235263" y="5442198"/>
          <a:ext cx="542925" cy="714375"/>
        </p:xfrm>
        <a:graphic>
          <a:graphicData uri="http://schemas.openxmlformats.org/presentationml/2006/ole">
            <mc:AlternateContent xmlns:mc="http://schemas.openxmlformats.org/markup-compatibility/2006">
              <mc:Choice xmlns:v="urn:schemas-microsoft-com:vml" Requires="v">
                <p:oleObj spid="_x0000_s51214" name="Equation" r:id="rId27" imgW="14325600" imgH="18897600" progId="Equation.DSMT4">
                  <p:embed/>
                </p:oleObj>
              </mc:Choice>
              <mc:Fallback>
                <p:oleObj name="Equation" r:id="rId27" imgW="14325600" imgH="18897600" progId="Equation.DSMT4">
                  <p:embed/>
                  <p:pic>
                    <p:nvPicPr>
                      <p:cNvPr id="0" name="图片 51213"/>
                      <p:cNvPicPr>
                        <a:picLocks noChangeAspect="1"/>
                      </p:cNvPicPr>
                      <p:nvPr/>
                    </p:nvPicPr>
                    <p:blipFill>
                      <a:blip r:embed="rId28"/>
                      <a:stretch>
                        <a:fillRect/>
                      </a:stretch>
                    </p:blipFill>
                    <p:spPr>
                      <a:xfrm>
                        <a:off x="4235263" y="5442198"/>
                        <a:ext cx="542925" cy="714375"/>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8355328" y="5433640"/>
          <a:ext cx="438150" cy="666750"/>
        </p:xfrm>
        <a:graphic>
          <a:graphicData uri="http://schemas.openxmlformats.org/presentationml/2006/ole">
            <mc:AlternateContent xmlns:mc="http://schemas.openxmlformats.org/markup-compatibility/2006">
              <mc:Choice xmlns:v="urn:schemas-microsoft-com:vml" Requires="v">
                <p:oleObj spid="_x0000_s51215" name="Equation" r:id="rId29" imgW="11582400" imgH="17678400" progId="Equation.DSMT4">
                  <p:embed/>
                </p:oleObj>
              </mc:Choice>
              <mc:Fallback>
                <p:oleObj name="Equation" r:id="rId29" imgW="11582400" imgH="17678400" progId="Equation.DSMT4">
                  <p:embed/>
                  <p:pic>
                    <p:nvPicPr>
                      <p:cNvPr id="0" name="图片 51214"/>
                      <p:cNvPicPr>
                        <a:picLocks noChangeAspect="1"/>
                      </p:cNvPicPr>
                      <p:nvPr/>
                    </p:nvPicPr>
                    <p:blipFill>
                      <a:blip r:embed="rId30"/>
                      <a:stretch>
                        <a:fillRect/>
                      </a:stretch>
                    </p:blipFill>
                    <p:spPr>
                      <a:xfrm>
                        <a:off x="8355328" y="5433640"/>
                        <a:ext cx="438150" cy="666750"/>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9712691" y="5442198"/>
          <a:ext cx="400050" cy="714375"/>
        </p:xfrm>
        <a:graphic>
          <a:graphicData uri="http://schemas.openxmlformats.org/presentationml/2006/ole">
            <mc:AlternateContent xmlns:mc="http://schemas.openxmlformats.org/markup-compatibility/2006">
              <mc:Choice xmlns:v="urn:schemas-microsoft-com:vml" Requires="v">
                <p:oleObj spid="_x0000_s51216" name="Equation" r:id="rId31" imgW="10668000" imgH="18897600" progId="Equation.DSMT4">
                  <p:embed/>
                </p:oleObj>
              </mc:Choice>
              <mc:Fallback>
                <p:oleObj name="Equation" r:id="rId31" imgW="10668000" imgH="18897600" progId="Equation.DSMT4">
                  <p:embed/>
                  <p:pic>
                    <p:nvPicPr>
                      <p:cNvPr id="0" name="图片 51215"/>
                      <p:cNvPicPr>
                        <a:picLocks noChangeAspect="1"/>
                      </p:cNvPicPr>
                      <p:nvPr/>
                    </p:nvPicPr>
                    <p:blipFill>
                      <a:blip r:embed="rId32"/>
                      <a:stretch>
                        <a:fillRect/>
                      </a:stretch>
                    </p:blipFill>
                    <p:spPr>
                      <a:xfrm>
                        <a:off x="9712691" y="5442198"/>
                        <a:ext cx="40005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故甲粒子从</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点射入磁场至到达</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轴上</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40" kern="0" spc="-9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处的平均速度大小</a:t>
            </a:r>
            <a:r>
              <a:rPr lang="zh-CN" altLang="en-US" sz="1470" kern="0" spc="-1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15" kern="0" spc="-10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1470" kern="0" spc="-1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85" kern="0" spc="1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pitchFamily="65" charset="-122"/>
                <a:ea typeface="楷体_GB2312" pitchFamily="65" charset="-122"/>
              </a:rPr>
              <a:t>(2)由(1)的分析同理可知,乙粒子在</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&gt;0磁场区域做匀速圆周运动的半径</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乙1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990"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周期</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乙1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365"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乙粒子在</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&lt;0磁场区域做匀速圆周运动的半径</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乙2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3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周期</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乙2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365"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作出甲、乙两粒子运动的部分轨迹如图所示</a:t>
            </a:r>
            <a:endParaRPr lang="zh-CN" altLang="en-US"/>
          </a:p>
        </p:txBody>
      </p:sp>
      <p:graphicFrame>
        <p:nvGraphicFramePr>
          <p:cNvPr id="4" name="对象 3"/>
          <p:cNvGraphicFramePr>
            <a:graphicFrameLocks noChangeAspect="1"/>
          </p:cNvGraphicFramePr>
          <p:nvPr/>
        </p:nvGraphicFramePr>
        <p:xfrm>
          <a:off x="5720836" y="789811"/>
          <a:ext cx="400050" cy="714375"/>
        </p:xfrm>
        <a:graphic>
          <a:graphicData uri="http://schemas.openxmlformats.org/presentationml/2006/ole">
            <mc:AlternateContent xmlns:mc="http://schemas.openxmlformats.org/markup-compatibility/2006">
              <mc:Choice xmlns:v="urn:schemas-microsoft-com:vml" Requires="v">
                <p:oleObj spid="_x0000_s52225" name="Equation" r:id="rId1" imgW="10668000" imgH="18897600" progId="Equation.DSMT4">
                  <p:embed/>
                </p:oleObj>
              </mc:Choice>
              <mc:Fallback>
                <p:oleObj name="Equation" r:id="rId1" imgW="10668000" imgH="18897600" progId="Equation.DSMT4">
                  <p:embed/>
                  <p:pic>
                    <p:nvPicPr>
                      <p:cNvPr id="0" name="图片 52224"/>
                      <p:cNvPicPr>
                        <a:picLocks noChangeAspect="1"/>
                      </p:cNvPicPr>
                      <p:nvPr/>
                    </p:nvPicPr>
                    <p:blipFill>
                      <a:blip r:embed="rId2"/>
                      <a:stretch>
                        <a:fillRect/>
                      </a:stretch>
                    </p:blipFill>
                    <p:spPr>
                      <a:xfrm>
                        <a:off x="5720836" y="789811"/>
                        <a:ext cx="400050"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568886" y="923757"/>
          <a:ext cx="161925" cy="323850"/>
        </p:xfrm>
        <a:graphic>
          <a:graphicData uri="http://schemas.openxmlformats.org/presentationml/2006/ole">
            <mc:AlternateContent xmlns:mc="http://schemas.openxmlformats.org/markup-compatibility/2006">
              <mc:Choice xmlns:v="urn:schemas-microsoft-com:vml" Requires="v">
                <p:oleObj spid="_x0000_s52226" name="Equation" r:id="rId3" imgW="4267200" imgH="8534400" progId="Equation.DSMT4">
                  <p:embed/>
                </p:oleObj>
              </mc:Choice>
              <mc:Fallback>
                <p:oleObj name="Equation" r:id="rId3" imgW="4267200" imgH="8534400" progId="Equation.DSMT4">
                  <p:embed/>
                  <p:pic>
                    <p:nvPicPr>
                      <p:cNvPr id="0" name="图片 52225"/>
                      <p:cNvPicPr>
                        <a:picLocks noChangeAspect="1"/>
                      </p:cNvPicPr>
                      <p:nvPr/>
                    </p:nvPicPr>
                    <p:blipFill>
                      <a:blip r:embed="rId4"/>
                      <a:stretch>
                        <a:fillRect/>
                      </a:stretch>
                    </p:blipFill>
                    <p:spPr>
                      <a:xfrm>
                        <a:off x="8568886" y="923757"/>
                        <a:ext cx="161925" cy="3238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903384" y="791002"/>
          <a:ext cx="295274" cy="752474"/>
        </p:xfrm>
        <a:graphic>
          <a:graphicData uri="http://schemas.openxmlformats.org/presentationml/2006/ole">
            <mc:AlternateContent xmlns:mc="http://schemas.openxmlformats.org/markup-compatibility/2006">
              <mc:Choice xmlns:v="urn:schemas-microsoft-com:vml" Requires="v">
                <p:oleObj spid="_x0000_s52227" name="Equation" r:id="rId5" imgW="7924800" imgH="19812000" progId="Equation.DSMT4">
                  <p:embed/>
                </p:oleObj>
              </mc:Choice>
              <mc:Fallback>
                <p:oleObj name="Equation" r:id="rId5" imgW="7924800" imgH="19812000" progId="Equation.DSMT4">
                  <p:embed/>
                  <p:pic>
                    <p:nvPicPr>
                      <p:cNvPr id="0" name="图片 52226"/>
                      <p:cNvPicPr>
                        <a:picLocks noChangeAspect="1"/>
                      </p:cNvPicPr>
                      <p:nvPr/>
                    </p:nvPicPr>
                    <p:blipFill>
                      <a:blip r:embed="rId6"/>
                      <a:stretch>
                        <a:fillRect/>
                      </a:stretch>
                    </p:blipFill>
                    <p:spPr>
                      <a:xfrm>
                        <a:off x="8903384" y="791002"/>
                        <a:ext cx="295274" cy="7524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499159" y="923757"/>
          <a:ext cx="161924" cy="323849"/>
        </p:xfrm>
        <a:graphic>
          <a:graphicData uri="http://schemas.openxmlformats.org/presentationml/2006/ole">
            <mc:AlternateContent xmlns:mc="http://schemas.openxmlformats.org/markup-compatibility/2006">
              <mc:Choice xmlns:v="urn:schemas-microsoft-com:vml" Requires="v">
                <p:oleObj spid="_x0000_s52228" name="Equation" r:id="rId7" imgW="4267200" imgH="8534400" progId="Equation.DSMT4">
                  <p:embed/>
                </p:oleObj>
              </mc:Choice>
              <mc:Fallback>
                <p:oleObj name="Equation" r:id="rId7" imgW="4267200" imgH="8534400" progId="Equation.DSMT4">
                  <p:embed/>
                  <p:pic>
                    <p:nvPicPr>
                      <p:cNvPr id="0" name="图片 52227"/>
                      <p:cNvPicPr>
                        <a:picLocks noChangeAspect="1"/>
                      </p:cNvPicPr>
                      <p:nvPr/>
                    </p:nvPicPr>
                    <p:blipFill>
                      <a:blip r:embed="rId8"/>
                      <a:stretch>
                        <a:fillRect/>
                      </a:stretch>
                    </p:blipFill>
                    <p:spPr>
                      <a:xfrm>
                        <a:off x="10499159" y="923757"/>
                        <a:ext cx="161924" cy="32384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833658" y="789923"/>
          <a:ext cx="380999" cy="657224"/>
        </p:xfrm>
        <a:graphic>
          <a:graphicData uri="http://schemas.openxmlformats.org/presentationml/2006/ole">
            <mc:AlternateContent xmlns:mc="http://schemas.openxmlformats.org/markup-compatibility/2006">
              <mc:Choice xmlns:v="urn:schemas-microsoft-com:vml" Requires="v">
                <p:oleObj spid="_x0000_s52229" name="Equation" r:id="rId9" imgW="10058400" imgH="17373600" progId="Equation.DSMT4">
                  <p:embed/>
                </p:oleObj>
              </mc:Choice>
              <mc:Fallback>
                <p:oleObj name="Equation" r:id="rId9" imgW="10058400" imgH="17373600" progId="Equation.DSMT4">
                  <p:embed/>
                  <p:pic>
                    <p:nvPicPr>
                      <p:cNvPr id="0" name="图片 52228"/>
                      <p:cNvPicPr>
                        <a:picLocks noChangeAspect="1"/>
                      </p:cNvPicPr>
                      <p:nvPr/>
                    </p:nvPicPr>
                    <p:blipFill>
                      <a:blip r:embed="rId10"/>
                      <a:stretch>
                        <a:fillRect/>
                      </a:stretch>
                    </p:blipFill>
                    <p:spPr>
                      <a:xfrm>
                        <a:off x="10833658" y="789923"/>
                        <a:ext cx="380999"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190516" y="1578464"/>
          <a:ext cx="542925" cy="714375"/>
        </p:xfrm>
        <a:graphic>
          <a:graphicData uri="http://schemas.openxmlformats.org/presentationml/2006/ole">
            <mc:AlternateContent xmlns:mc="http://schemas.openxmlformats.org/markup-compatibility/2006">
              <mc:Choice xmlns:v="urn:schemas-microsoft-com:vml" Requires="v">
                <p:oleObj spid="_x0000_s52230" name="Equation" r:id="rId11" imgW="14325600" imgH="18897600" progId="Equation.DSMT4">
                  <p:embed/>
                </p:oleObj>
              </mc:Choice>
              <mc:Fallback>
                <p:oleObj name="Equation" r:id="rId11" imgW="14325600" imgH="18897600" progId="Equation.DSMT4">
                  <p:embed/>
                  <p:pic>
                    <p:nvPicPr>
                      <p:cNvPr id="0" name="图片 52229"/>
                      <p:cNvPicPr>
                        <a:picLocks noChangeAspect="1"/>
                      </p:cNvPicPr>
                      <p:nvPr/>
                    </p:nvPicPr>
                    <p:blipFill>
                      <a:blip r:embed="rId12"/>
                      <a:stretch>
                        <a:fillRect/>
                      </a:stretch>
                    </p:blipFill>
                    <p:spPr>
                      <a:xfrm>
                        <a:off x="10190516" y="1578464"/>
                        <a:ext cx="542925" cy="7143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650298" y="2352364"/>
          <a:ext cx="590550" cy="714375"/>
        </p:xfrm>
        <a:graphic>
          <a:graphicData uri="http://schemas.openxmlformats.org/presentationml/2006/ole">
            <mc:AlternateContent xmlns:mc="http://schemas.openxmlformats.org/markup-compatibility/2006">
              <mc:Choice xmlns:v="urn:schemas-microsoft-com:vml" Requires="v">
                <p:oleObj spid="_x0000_s52231" name="Equation" r:id="rId13" imgW="15544800" imgH="18897600" progId="Equation.DSMT4">
                  <p:embed/>
                </p:oleObj>
              </mc:Choice>
              <mc:Fallback>
                <p:oleObj name="Equation" r:id="rId13" imgW="15544800" imgH="18897600" progId="Equation.DSMT4">
                  <p:embed/>
                  <p:pic>
                    <p:nvPicPr>
                      <p:cNvPr id="0" name="图片 52230"/>
                      <p:cNvPicPr>
                        <a:picLocks noChangeAspect="1"/>
                      </p:cNvPicPr>
                      <p:nvPr/>
                    </p:nvPicPr>
                    <p:blipFill>
                      <a:blip r:embed="rId14"/>
                      <a:stretch>
                        <a:fillRect/>
                      </a:stretch>
                    </p:blipFill>
                    <p:spPr>
                      <a:xfrm>
                        <a:off x="1650298" y="2352364"/>
                        <a:ext cx="590550"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952414" y="3126263"/>
          <a:ext cx="400050" cy="714375"/>
        </p:xfrm>
        <a:graphic>
          <a:graphicData uri="http://schemas.openxmlformats.org/presentationml/2006/ole">
            <mc:AlternateContent xmlns:mc="http://schemas.openxmlformats.org/markup-compatibility/2006">
              <mc:Choice xmlns:v="urn:schemas-microsoft-com:vml" Requires="v">
                <p:oleObj spid="_x0000_s52232" name="Equation" r:id="rId15" imgW="10668000" imgH="18897600" progId="Equation.DSMT4">
                  <p:embed/>
                </p:oleObj>
              </mc:Choice>
              <mc:Fallback>
                <p:oleObj name="Equation" r:id="rId15" imgW="10668000" imgH="18897600" progId="Equation.DSMT4">
                  <p:embed/>
                  <p:pic>
                    <p:nvPicPr>
                      <p:cNvPr id="0" name="图片 52231"/>
                      <p:cNvPicPr>
                        <a:picLocks noChangeAspect="1"/>
                      </p:cNvPicPr>
                      <p:nvPr/>
                    </p:nvPicPr>
                    <p:blipFill>
                      <a:blip r:embed="rId16"/>
                      <a:stretch>
                        <a:fillRect/>
                      </a:stretch>
                    </p:blipFill>
                    <p:spPr>
                      <a:xfrm>
                        <a:off x="6952414" y="3126263"/>
                        <a:ext cx="400050" cy="71437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650298" y="3900162"/>
          <a:ext cx="590550" cy="714375"/>
        </p:xfrm>
        <a:graphic>
          <a:graphicData uri="http://schemas.openxmlformats.org/presentationml/2006/ole">
            <mc:AlternateContent xmlns:mc="http://schemas.openxmlformats.org/markup-compatibility/2006">
              <mc:Choice xmlns:v="urn:schemas-microsoft-com:vml" Requires="v">
                <p:oleObj spid="_x0000_s52233" name="Equation" r:id="rId17" imgW="15544800" imgH="18897600" progId="Equation.DSMT4">
                  <p:embed/>
                </p:oleObj>
              </mc:Choice>
              <mc:Fallback>
                <p:oleObj name="Equation" r:id="rId17" imgW="15544800" imgH="18897600" progId="Equation.DSMT4">
                  <p:embed/>
                  <p:pic>
                    <p:nvPicPr>
                      <p:cNvPr id="0" name="图片 52232"/>
                      <p:cNvPicPr>
                        <a:picLocks noChangeAspect="1"/>
                      </p:cNvPicPr>
                      <p:nvPr/>
                    </p:nvPicPr>
                    <p:blipFill>
                      <a:blip r:embed="rId18"/>
                      <a:stretch>
                        <a:fillRect/>
                      </a:stretch>
                    </p:blipFill>
                    <p:spPr>
                      <a:xfrm>
                        <a:off x="1650298" y="3900162"/>
                        <a:ext cx="590550" cy="714375"/>
                      </a:xfrm>
                      <a:prstGeom prst="rect">
                        <a:avLst/>
                      </a:prstGeom>
                      <a:noFill/>
                      <a:ln w="9525">
                        <a:noFill/>
                      </a:ln>
                    </p:spPr>
                  </p:pic>
                </p:oleObj>
              </mc:Fallback>
            </mc:AlternateContent>
          </a:graphicData>
        </a:graphic>
      </p:graphicFrame>
      <p:pic>
        <p:nvPicPr>
          <p:cNvPr id="13" name="图片 3" descr="textimage93.jpeg"/>
          <p:cNvPicPr>
            <a:picLocks noChangeAspect="1"/>
          </p:cNvPicPr>
          <p:nvPr/>
        </p:nvPicPr>
        <p:blipFill>
          <a:blip r:embed="rId19" cstate="print"/>
          <a:stretch>
            <a:fillRect/>
          </a:stretch>
        </p:blipFill>
        <p:spPr>
          <a:xfrm>
            <a:off x="6660158" y="3924325"/>
            <a:ext cx="2686050" cy="2314574"/>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41832"/>
          </a:xfrm>
          <a:prstGeom prst="rect">
            <a:avLst/>
          </a:prstGeom>
          <a:noFill/>
        </p:spPr>
        <p:txBody>
          <a:bodyPr wrap="square" lIns="0" tIns="0" rIns="0" bIns="0" rtlCol="0">
            <a:spAutoFit/>
          </a:bodyPr>
          <a:lstStyle/>
          <a:p>
            <a:pPr marL="0" indent="0" eaLnBrk="0" latinLnBrk="1" hangingPunct="0">
              <a:lnSpc>
                <a:spcPct val="150000"/>
              </a:lnSpc>
              <a:spcBef>
                <a:spcPts val="2275"/>
              </a:spcBef>
              <a:buNone/>
            </a:pP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乙1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乙2</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甲1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甲2</a:t>
            </a:r>
            <a:r>
              <a:rPr lang="zh-CN" altLang="en-US" sz="2410" kern="0" dirty="0" smtClean="0">
                <a:solidFill>
                  <a:srgbClr val="000000"/>
                </a:solidFill>
                <a:latin typeface="Times New Roman" panose="02020603050405020304" pitchFamily="65" charset="-122"/>
                <a:ea typeface="楷体_GB2312" pitchFamily="65" charset="-122"/>
              </a:rPr>
              <a:t>)可知甲、乙两粒子在</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轴上</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9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处第一次相遇。</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甲、乙两粒子从</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点射入磁场至第一次相遇所经历的时间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乙1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乙2</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2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5" name="对象 4"/>
          <p:cNvGraphicFramePr>
            <a:graphicFrameLocks noChangeAspect="1"/>
          </p:cNvGraphicFramePr>
          <p:nvPr/>
        </p:nvGraphicFramePr>
        <p:xfrm>
          <a:off x="7047274" y="703021"/>
          <a:ext cx="542925" cy="714375"/>
        </p:xfrm>
        <a:graphic>
          <a:graphicData uri="http://schemas.openxmlformats.org/presentationml/2006/ole">
            <mc:AlternateContent xmlns:mc="http://schemas.openxmlformats.org/markup-compatibility/2006">
              <mc:Choice xmlns:v="urn:schemas-microsoft-com:vml" Requires="v">
                <p:oleObj spid="_x0000_s53249" name="Equation" r:id="rId1" imgW="14325600" imgH="18897600" progId="Equation.DSMT4">
                  <p:embed/>
                </p:oleObj>
              </mc:Choice>
              <mc:Fallback>
                <p:oleObj name="Equation" r:id="rId1" imgW="14325600" imgH="18897600" progId="Equation.DSMT4">
                  <p:embed/>
                  <p:pic>
                    <p:nvPicPr>
                      <p:cNvPr id="0" name="图片 53248"/>
                      <p:cNvPicPr>
                        <a:picLocks noChangeAspect="1"/>
                      </p:cNvPicPr>
                      <p:nvPr/>
                    </p:nvPicPr>
                    <p:blipFill>
                      <a:blip r:embed="rId2"/>
                      <a:stretch>
                        <a:fillRect/>
                      </a:stretch>
                    </p:blipFill>
                    <p:spPr>
                      <a:xfrm>
                        <a:off x="7047274" y="703021"/>
                        <a:ext cx="542925"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290573" y="1444476"/>
          <a:ext cx="219075" cy="657225"/>
        </p:xfrm>
        <a:graphic>
          <a:graphicData uri="http://schemas.openxmlformats.org/presentationml/2006/ole">
            <mc:AlternateContent xmlns:mc="http://schemas.openxmlformats.org/markup-compatibility/2006">
              <mc:Choice xmlns:v="urn:schemas-microsoft-com:vml" Requires="v">
                <p:oleObj spid="_x0000_s53250" name="Equation" r:id="rId3" imgW="5791200" imgH="17373600" progId="Equation.DSMT4">
                  <p:embed/>
                </p:oleObj>
              </mc:Choice>
              <mc:Fallback>
                <p:oleObj name="Equation" r:id="rId3" imgW="5791200" imgH="17373600" progId="Equation.DSMT4">
                  <p:embed/>
                  <p:pic>
                    <p:nvPicPr>
                      <p:cNvPr id="0" name="图片 53249"/>
                      <p:cNvPicPr>
                        <a:picLocks noChangeAspect="1"/>
                      </p:cNvPicPr>
                      <p:nvPr/>
                    </p:nvPicPr>
                    <p:blipFill>
                      <a:blip r:embed="rId4"/>
                      <a:stretch>
                        <a:fillRect/>
                      </a:stretch>
                    </p:blipFill>
                    <p:spPr>
                      <a:xfrm>
                        <a:off x="8290573" y="144447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949589" y="2196133"/>
          <a:ext cx="571500" cy="714375"/>
        </p:xfrm>
        <a:graphic>
          <a:graphicData uri="http://schemas.openxmlformats.org/presentationml/2006/ole">
            <mc:AlternateContent xmlns:mc="http://schemas.openxmlformats.org/markup-compatibility/2006">
              <mc:Choice xmlns:v="urn:schemas-microsoft-com:vml" Requires="v">
                <p:oleObj spid="_x0000_s53251" name="Equation" r:id="rId5" imgW="15240000" imgH="18897600" progId="Equation.DSMT4">
                  <p:embed/>
                </p:oleObj>
              </mc:Choice>
              <mc:Fallback>
                <p:oleObj name="Equation" r:id="rId5" imgW="15240000" imgH="18897600" progId="Equation.DSMT4">
                  <p:embed/>
                  <p:pic>
                    <p:nvPicPr>
                      <p:cNvPr id="0" name="图片 53250"/>
                      <p:cNvPicPr>
                        <a:picLocks noChangeAspect="1"/>
                      </p:cNvPicPr>
                      <p:nvPr/>
                    </p:nvPicPr>
                    <p:blipFill>
                      <a:blip r:embed="rId6"/>
                      <a:stretch>
                        <a:fillRect/>
                      </a:stretch>
                    </p:blipFill>
                    <p:spPr>
                      <a:xfrm>
                        <a:off x="1949589" y="2196133"/>
                        <a:ext cx="57150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2936"/>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dirty="0" smtClean="0">
                <a:solidFill>
                  <a:srgbClr val="DE0000"/>
                </a:solidFill>
                <a:latin typeface="微软雅黑" panose="020B0503020204020204" pitchFamily="34" charset="-122"/>
                <a:ea typeface="微软雅黑" panose="020B0503020204020204" pitchFamily="34" charset="-122"/>
              </a:rPr>
              <a:t>题型2　电场与磁场的组合</a:t>
            </a:r>
            <a:endParaRPr lang="zh-CN" altLang="en-US" sz="2400" b="1"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、从电场进入磁场</a:t>
            </a:r>
            <a:endParaRPr lang="zh-CN" altLang="en-US" b="1" dirty="0"/>
          </a:p>
        </p:txBody>
      </p:sp>
      <p:graphicFrame>
        <p:nvGraphicFramePr>
          <p:cNvPr id="3" name="表格 2"/>
          <p:cNvGraphicFramePr>
            <a:graphicFrameLocks noGrp="1"/>
          </p:cNvGraphicFramePr>
          <p:nvPr/>
        </p:nvGraphicFramePr>
        <p:xfrm>
          <a:off x="468000" y="1850415"/>
          <a:ext cx="11268000" cy="4090134"/>
        </p:xfrm>
        <a:graphic>
          <a:graphicData uri="http://schemas.openxmlformats.org/drawingml/2006/table">
            <a:tbl>
              <a:tblPr/>
              <a:tblGrid>
                <a:gridCol w="5634000"/>
                <a:gridCol w="5634000"/>
              </a:tblGrid>
              <a:tr h="204506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电场中:匀变速直线运动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NEU-BZ" pitchFamily="65" charset="-122"/>
                          <a:ea typeface="NEU-BZ" pitchFamily="65" charset="-122"/>
                        </a:rPr>
                        <a:t>⇓</a:t>
                      </a:r>
                      <a:endParaRPr lang="zh-CN" altLang="en-US" sz="2010" kern="0" dirty="0" smtClean="0">
                        <a:solidFill>
                          <a:srgbClr val="000000"/>
                        </a:solidFill>
                        <a:latin typeface="NEU-BZ" pitchFamily="65" charset="-122"/>
                        <a:ea typeface="NEU-BZ"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磁场中:匀速圆周运动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235" kern="0" spc="9963" dirty="0" smtClean="0">
                          <a:solidFill>
                            <a:srgbClr val="000000"/>
                          </a:solidFill>
                          <a:latin typeface="Times New Roman" panose="02020603050405020304" pitchFamily="65" charset="-122"/>
                          <a:ea typeface="华文细黑" panose="02010600040101010101" pitchFamily="65" charset="-122"/>
                        </a:rPr>
                        <a:t> </a:t>
                      </a:r>
                      <a:endParaRPr lang="zh-CN" altLang="en-US" sz="6235" kern="0" spc="9963"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04506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电场中:类平抛运动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NEU-BZ" pitchFamily="65" charset="-122"/>
                          <a:ea typeface="NEU-BZ" pitchFamily="65" charset="-122"/>
                        </a:rPr>
                        <a:t>⇓</a:t>
                      </a:r>
                      <a:endParaRPr lang="zh-CN" altLang="en-US" sz="2010" kern="0" dirty="0" smtClean="0">
                        <a:solidFill>
                          <a:srgbClr val="000000"/>
                        </a:solidFill>
                        <a:latin typeface="NEU-BZ" pitchFamily="65" charset="-122"/>
                        <a:ea typeface="NEU-BZ"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磁场中:匀速圆周运动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235" kern="0" spc="11088" dirty="0" smtClean="0">
                          <a:solidFill>
                            <a:srgbClr val="000000"/>
                          </a:solidFill>
                          <a:latin typeface="Times New Roman" panose="02020603050405020304" pitchFamily="65" charset="-122"/>
                          <a:ea typeface="华文细黑" panose="02010600040101010101" pitchFamily="65" charset="-122"/>
                        </a:rPr>
                        <a:t> </a:t>
                      </a:r>
                      <a:endParaRPr lang="zh-CN" altLang="en-US" sz="6235" kern="0" spc="11088"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94.jpeg"/>
          <p:cNvPicPr>
            <a:picLocks noChangeAspect="1"/>
          </p:cNvPicPr>
          <p:nvPr/>
        </p:nvPicPr>
        <p:blipFill>
          <a:blip r:embed="rId1" cstate="print"/>
          <a:stretch>
            <a:fillRect/>
          </a:stretch>
        </p:blipFill>
        <p:spPr>
          <a:xfrm>
            <a:off x="6174000" y="2004207"/>
            <a:ext cx="2057400" cy="1819275"/>
          </a:xfrm>
          <a:prstGeom prst="rect">
            <a:avLst/>
          </a:prstGeom>
        </p:spPr>
      </p:pic>
      <p:pic>
        <p:nvPicPr>
          <p:cNvPr id="5" name="图片 4" descr="textimage95.jpeg"/>
          <p:cNvPicPr>
            <a:picLocks noChangeAspect="1"/>
          </p:cNvPicPr>
          <p:nvPr/>
        </p:nvPicPr>
        <p:blipFill>
          <a:blip r:embed="rId2" cstate="print"/>
          <a:stretch>
            <a:fillRect/>
          </a:stretch>
        </p:blipFill>
        <p:spPr>
          <a:xfrm>
            <a:off x="6174000" y="4049274"/>
            <a:ext cx="2200274" cy="1819274"/>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二、从磁场进入电场</a:t>
            </a:r>
            <a:endParaRPr lang="zh-CN" altLang="en-US" b="1"/>
          </a:p>
        </p:txBody>
      </p:sp>
      <p:graphicFrame>
        <p:nvGraphicFramePr>
          <p:cNvPr id="3" name="表格 2"/>
          <p:cNvGraphicFramePr>
            <a:graphicFrameLocks noGrp="1"/>
          </p:cNvGraphicFramePr>
          <p:nvPr/>
        </p:nvGraphicFramePr>
        <p:xfrm>
          <a:off x="468000" y="1260000"/>
          <a:ext cx="11268000" cy="4852133"/>
        </p:xfrm>
        <a:graphic>
          <a:graphicData uri="http://schemas.openxmlformats.org/drawingml/2006/table">
            <a:tbl>
              <a:tblPr/>
              <a:tblGrid>
                <a:gridCol w="5634000"/>
                <a:gridCol w="5634000"/>
              </a:tblGrid>
              <a:tr h="225461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磁场中:匀速圆周运动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v与E同向或反向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电场中:匀变速直线运动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955" kern="0" spc="18544" dirty="0" smtClean="0">
                          <a:solidFill>
                            <a:srgbClr val="000000"/>
                          </a:solidFill>
                          <a:latin typeface="Times New Roman" panose="02020603050405020304" pitchFamily="65" charset="-122"/>
                          <a:ea typeface="华文细黑" panose="02010600040101010101" pitchFamily="65" charset="-122"/>
                        </a:rPr>
                        <a:t> </a:t>
                      </a:r>
                      <a:endParaRPr lang="zh-CN" altLang="en-US" sz="6955" kern="0" spc="18544"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59751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磁场中:匀速圆周运动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NEU-BZ" pitchFamily="65" charset="-122"/>
                          <a:ea typeface="NEU-BZ"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与E垂直</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电场中:类平抛运动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8130" kern="0" spc="12644" dirty="0" smtClean="0">
                          <a:solidFill>
                            <a:srgbClr val="000000"/>
                          </a:solidFill>
                          <a:latin typeface="Times New Roman" panose="02020603050405020304" pitchFamily="65" charset="-122"/>
                          <a:ea typeface="华文细黑" panose="02010600040101010101" pitchFamily="65" charset="-122"/>
                        </a:rPr>
                        <a:t> </a:t>
                      </a:r>
                      <a:endParaRPr lang="zh-CN" altLang="en-US" sz="8130" kern="0" spc="12644"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96.jpeg"/>
          <p:cNvPicPr>
            <a:picLocks noChangeAspect="1"/>
          </p:cNvPicPr>
          <p:nvPr/>
        </p:nvPicPr>
        <p:blipFill>
          <a:blip r:embed="rId1" cstate="print"/>
          <a:stretch>
            <a:fillRect/>
          </a:stretch>
        </p:blipFill>
        <p:spPr>
          <a:xfrm>
            <a:off x="6174000" y="1413792"/>
            <a:ext cx="3238500" cy="2028825"/>
          </a:xfrm>
          <a:prstGeom prst="rect">
            <a:avLst/>
          </a:prstGeom>
        </p:spPr>
      </p:pic>
      <p:pic>
        <p:nvPicPr>
          <p:cNvPr id="5" name="图片 4" descr="textimage97.jpeg"/>
          <p:cNvPicPr>
            <a:picLocks noChangeAspect="1"/>
          </p:cNvPicPr>
          <p:nvPr/>
        </p:nvPicPr>
        <p:blipFill>
          <a:blip r:embed="rId2" cstate="print"/>
          <a:stretch>
            <a:fillRect/>
          </a:stretch>
        </p:blipFill>
        <p:spPr>
          <a:xfrm>
            <a:off x="6174000" y="3668409"/>
            <a:ext cx="2638424" cy="2371725"/>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436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(2025届河北邢台邢襄联盟开学考)</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如图所示,在平面直角坐标系</a:t>
            </a:r>
            <a:r>
              <a:rPr lang="zh-CN" altLang="en-US" sz="2410" i="1" kern="0" dirty="0" smtClean="0">
                <a:solidFill>
                  <a:srgbClr val="000000"/>
                </a:solidFill>
                <a:latin typeface="Times New Roman" panose="02020603050405020304" pitchFamily="65" charset="-122"/>
                <a:ea typeface="华文细黑" panose="02010600040101010101" pitchFamily="65" charset="-122"/>
              </a:rPr>
              <a:t>Oxy</a:t>
            </a:r>
            <a:r>
              <a:rPr lang="zh-CN" altLang="en-US" sz="2410" kern="0" dirty="0" smtClean="0">
                <a:solidFill>
                  <a:srgbClr val="000000"/>
                </a:solidFill>
                <a:latin typeface="Times New Roman" panose="02020603050405020304" pitchFamily="65" charset="-122"/>
                <a:ea typeface="华文细黑" panose="02010600040101010101" pitchFamily="65" charset="-122"/>
              </a:rPr>
              <a:t>内,第II象</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限中存在沿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轴负方向的匀强电场,第I、IV象限存在垂直坐标平面向里的匀强磁场。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一个质量为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&gt;0)的带电粒子从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轴上的</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点沿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入电场后,第一次从</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轴上的</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点离开电场,经过磁场偏转一次后恰好通过坐标原点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点的坐标为(-2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点的坐标为(0,</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),粒子所受重力不计。</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(1)求匀强电场的电场强度大小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(2)求匀强磁场的磁感应强度大小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(3)若带电粒子从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轴上的任意一点</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射入电场,射入的速度</a:t>
            </a:r>
            <a:r>
              <a:rPr lang="zh-CN" altLang="en-US" sz="2410" kern="0" dirty="0" smtClean="0">
                <a:solidFill>
                  <a:srgbClr val="000000"/>
                </a:solidFill>
                <a:latin typeface="Times New Roman" panose="02020603050405020304" pitchFamily="65" charset="-122"/>
                <a:ea typeface="华文细黑" panose="02010600040101010101" pitchFamily="65" charset="-122"/>
              </a:rPr>
              <a:t>大小、</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方向</a:t>
            </a:r>
            <a:r>
              <a:rPr lang="zh-CN" altLang="en-US" sz="2410" kern="0" dirty="0" smtClean="0">
                <a:solidFill>
                  <a:srgbClr val="000000"/>
                </a:solidFill>
                <a:latin typeface="Times New Roman" panose="02020603050405020304" pitchFamily="65" charset="-122"/>
                <a:ea typeface="华文细黑" panose="02010600040101010101" pitchFamily="65" charset="-122"/>
              </a:rPr>
              <a:t>均不变,试证明</a:t>
            </a:r>
            <a:r>
              <a:rPr lang="zh-CN" altLang="en-US" sz="2410" kern="0" dirty="0" smtClean="0">
                <a:solidFill>
                  <a:srgbClr val="000000"/>
                </a:solidFill>
                <a:latin typeface="Times New Roman" panose="02020603050405020304" pitchFamily="65" charset="-122"/>
                <a:ea typeface="华文细黑" panose="02010600040101010101" pitchFamily="65" charset="-122"/>
              </a:rPr>
              <a:t>粒</a:t>
            </a:r>
            <a:r>
              <a:rPr lang="zh-CN" altLang="en-US" sz="2410" kern="0" dirty="0" smtClean="0">
                <a:solidFill>
                  <a:srgbClr val="000000"/>
                </a:solidFill>
                <a:latin typeface="Times New Roman" panose="02020603050405020304" pitchFamily="65" charset="-122"/>
                <a:ea typeface="华文细黑" panose="02010600040101010101" pitchFamily="65" charset="-122"/>
              </a:rPr>
              <a:t>子</a:t>
            </a:r>
            <a:r>
              <a:rPr lang="zh-CN" altLang="en-US" sz="2410" kern="0" dirty="0" smtClean="0">
                <a:solidFill>
                  <a:srgbClr val="000000"/>
                </a:solidFill>
                <a:latin typeface="Times New Roman" panose="02020603050405020304" pitchFamily="65" charset="-122"/>
                <a:ea typeface="华文细黑" panose="02010600040101010101" pitchFamily="65" charset="-122"/>
              </a:rPr>
              <a:t>第二次经过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轴时均通过坐标原点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98.jpeg"/>
          <p:cNvPicPr>
            <a:picLocks noChangeAspect="1"/>
          </p:cNvPicPr>
          <p:nvPr/>
        </p:nvPicPr>
        <p:blipFill>
          <a:blip r:embed="rId1" cstate="print"/>
          <a:stretch>
            <a:fillRect/>
          </a:stretch>
        </p:blipFill>
        <p:spPr>
          <a:xfrm>
            <a:off x="8964414" y="3132237"/>
            <a:ext cx="2884951" cy="2016224"/>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69390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415" kern="0" spc="175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240" kern="0" spc="16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(3)见解析</a:t>
            </a:r>
            <a:endParaRPr lang="zh-CN" altLang="en-US" dirty="0"/>
          </a:p>
        </p:txBody>
      </p:sp>
      <p:graphicFrame>
        <p:nvGraphicFramePr>
          <p:cNvPr id="4" name="对象 3"/>
          <p:cNvGraphicFramePr>
            <a:graphicFrameLocks noChangeAspect="1"/>
          </p:cNvGraphicFramePr>
          <p:nvPr/>
        </p:nvGraphicFramePr>
        <p:xfrm>
          <a:off x="1742800" y="718952"/>
          <a:ext cx="657224" cy="752474"/>
        </p:xfrm>
        <a:graphic>
          <a:graphicData uri="http://schemas.openxmlformats.org/presentationml/2006/ole">
            <mc:AlternateContent xmlns:mc="http://schemas.openxmlformats.org/markup-compatibility/2006">
              <mc:Choice xmlns:v="urn:schemas-microsoft-com:vml" Requires="v">
                <p:oleObj spid="_x0000_s54273" name="Equation" r:id="rId1" imgW="17373600" imgH="19812000" progId="Equation.DSMT4">
                  <p:embed/>
                </p:oleObj>
              </mc:Choice>
              <mc:Fallback>
                <p:oleObj name="Equation" r:id="rId1" imgW="17373600" imgH="19812000" progId="Equation.DSMT4">
                  <p:embed/>
                  <p:pic>
                    <p:nvPicPr>
                      <p:cNvPr id="0" name="图片 54272"/>
                      <p:cNvPicPr>
                        <a:picLocks noChangeAspect="1"/>
                      </p:cNvPicPr>
                      <p:nvPr/>
                    </p:nvPicPr>
                    <p:blipFill>
                      <a:blip r:embed="rId2"/>
                      <a:stretch>
                        <a:fillRect/>
                      </a:stretch>
                    </p:blipFill>
                    <p:spPr>
                      <a:xfrm>
                        <a:off x="1742800" y="718952"/>
                        <a:ext cx="657224" cy="7524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062826" y="755973"/>
          <a:ext cx="619125" cy="714375"/>
        </p:xfrm>
        <a:graphic>
          <a:graphicData uri="http://schemas.openxmlformats.org/presentationml/2006/ole">
            <mc:AlternateContent xmlns:mc="http://schemas.openxmlformats.org/markup-compatibility/2006">
              <mc:Choice xmlns:v="urn:schemas-microsoft-com:vml" Requires="v">
                <p:oleObj spid="_x0000_s54274" name="Equation" r:id="rId3" imgW="16459200" imgH="18897600" progId="Equation.DSMT4">
                  <p:embed/>
                </p:oleObj>
              </mc:Choice>
              <mc:Fallback>
                <p:oleObj name="Equation" r:id="rId3" imgW="16459200" imgH="18897600" progId="Equation.DSMT4">
                  <p:embed/>
                  <p:pic>
                    <p:nvPicPr>
                      <p:cNvPr id="0" name="图片 54273"/>
                      <p:cNvPicPr>
                        <a:picLocks noChangeAspect="1"/>
                      </p:cNvPicPr>
                      <p:nvPr/>
                    </p:nvPicPr>
                    <p:blipFill>
                      <a:blip r:embed="rId4"/>
                      <a:stretch>
                        <a:fillRect/>
                      </a:stretch>
                    </p:blipFill>
                    <p:spPr>
                      <a:xfrm>
                        <a:off x="3062826" y="755973"/>
                        <a:ext cx="619125" cy="714375"/>
                      </a:xfrm>
                      <a:prstGeom prst="rect">
                        <a:avLst/>
                      </a:prstGeom>
                      <a:noFill/>
                      <a:ln w="9525">
                        <a:noFill/>
                      </a:ln>
                    </p:spPr>
                  </p:pic>
                </p:oleObj>
              </mc:Fallback>
            </mc:AlternateContent>
          </a:graphicData>
        </a:graphic>
      </p:graphicFrame>
      <p:sp>
        <p:nvSpPr>
          <p:cNvPr id="6" name="TextBox 2"/>
          <p:cNvSpPr txBox="1"/>
          <p:nvPr/>
        </p:nvSpPr>
        <p:spPr>
          <a:xfrm>
            <a:off x="468000" y="1607698"/>
            <a:ext cx="11831400" cy="44768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(1)设粒子第一次在电场中做类平抛运动的时间为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,加速度大小为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将类平抛运动进行分解,有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790" kern="0" spc="-140"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175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(2)设该粒子第一次进入磁场时的速度大小为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轴的夹角为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,根据几何关系有 </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76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设粒子在磁场中做圆周运动的半径为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,根据几何关系有</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7" name="对象 6"/>
          <p:cNvGraphicFramePr>
            <a:graphicFrameLocks noChangeAspect="1"/>
          </p:cNvGraphicFramePr>
          <p:nvPr/>
        </p:nvGraphicFramePr>
        <p:xfrm>
          <a:off x="5027836" y="2779531"/>
          <a:ext cx="219075" cy="657225"/>
        </p:xfrm>
        <a:graphic>
          <a:graphicData uri="http://schemas.openxmlformats.org/presentationml/2006/ole">
            <mc:AlternateContent xmlns:mc="http://schemas.openxmlformats.org/markup-compatibility/2006">
              <mc:Choice xmlns:v="urn:schemas-microsoft-com:vml" Requires="v">
                <p:oleObj spid="_x0000_s54275" name="Equation" r:id="rId5" imgW="5791200" imgH="17373600" progId="Equation.DSMT4">
                  <p:embed/>
                </p:oleObj>
              </mc:Choice>
              <mc:Fallback>
                <p:oleObj name="Equation" r:id="rId5" imgW="5791200" imgH="17373600" progId="Equation.DSMT4">
                  <p:embed/>
                  <p:pic>
                    <p:nvPicPr>
                      <p:cNvPr id="0" name="图片 54274"/>
                      <p:cNvPicPr>
                        <a:picLocks noChangeAspect="1"/>
                      </p:cNvPicPr>
                      <p:nvPr/>
                    </p:nvPicPr>
                    <p:blipFill>
                      <a:blip r:embed="rId6"/>
                      <a:stretch>
                        <a:fillRect/>
                      </a:stretch>
                    </p:blipFill>
                    <p:spPr>
                      <a:xfrm>
                        <a:off x="5027836" y="2779531"/>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399026" y="2922666"/>
          <a:ext cx="209549" cy="380999"/>
        </p:xfrm>
        <a:graphic>
          <a:graphicData uri="http://schemas.openxmlformats.org/presentationml/2006/ole">
            <mc:AlternateContent xmlns:mc="http://schemas.openxmlformats.org/markup-compatibility/2006">
              <mc:Choice xmlns:v="urn:schemas-microsoft-com:vml" Requires="v">
                <p:oleObj spid="_x0000_s54276" name="Equation" r:id="rId7" imgW="5486400" imgH="10058400" progId="Equation.DSMT4">
                  <p:embed/>
                </p:oleObj>
              </mc:Choice>
              <mc:Fallback>
                <p:oleObj name="Equation" r:id="rId7" imgW="5486400" imgH="10058400" progId="Equation.DSMT4">
                  <p:embed/>
                  <p:pic>
                    <p:nvPicPr>
                      <p:cNvPr id="0" name="图片 54275"/>
                      <p:cNvPicPr>
                        <a:picLocks noChangeAspect="1"/>
                      </p:cNvPicPr>
                      <p:nvPr/>
                    </p:nvPicPr>
                    <p:blipFill>
                      <a:blip r:embed="rId8"/>
                      <a:stretch>
                        <a:fillRect/>
                      </a:stretch>
                    </p:blipFill>
                    <p:spPr>
                      <a:xfrm>
                        <a:off x="5399026" y="2922666"/>
                        <a:ext cx="209549"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051490" y="3515871"/>
          <a:ext cx="657224" cy="752474"/>
        </p:xfrm>
        <a:graphic>
          <a:graphicData uri="http://schemas.openxmlformats.org/presentationml/2006/ole">
            <mc:AlternateContent xmlns:mc="http://schemas.openxmlformats.org/markup-compatibility/2006">
              <mc:Choice xmlns:v="urn:schemas-microsoft-com:vml" Requires="v">
                <p:oleObj spid="_x0000_s54277" name="Equation" r:id="rId9" imgW="17373600" imgH="19812000" progId="Equation.DSMT4">
                  <p:embed/>
                </p:oleObj>
              </mc:Choice>
              <mc:Fallback>
                <p:oleObj name="Equation" r:id="rId9" imgW="17373600" imgH="19812000" progId="Equation.DSMT4">
                  <p:embed/>
                  <p:pic>
                    <p:nvPicPr>
                      <p:cNvPr id="0" name="图片 54276"/>
                      <p:cNvPicPr>
                        <a:picLocks noChangeAspect="1"/>
                      </p:cNvPicPr>
                      <p:nvPr/>
                    </p:nvPicPr>
                    <p:blipFill>
                      <a:blip r:embed="rId10"/>
                      <a:stretch>
                        <a:fillRect/>
                      </a:stretch>
                    </p:blipFill>
                    <p:spPr>
                      <a:xfrm>
                        <a:off x="2051490" y="3515871"/>
                        <a:ext cx="657224" cy="7524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285294" y="4866021"/>
          <a:ext cx="295275" cy="657225"/>
        </p:xfrm>
        <a:graphic>
          <a:graphicData uri="http://schemas.openxmlformats.org/presentationml/2006/ole">
            <mc:AlternateContent xmlns:mc="http://schemas.openxmlformats.org/markup-compatibility/2006">
              <mc:Choice xmlns:v="urn:schemas-microsoft-com:vml" Requires="v">
                <p:oleObj spid="_x0000_s54278" name="Equation" r:id="rId11" imgW="7924800" imgH="17373600" progId="Equation.DSMT4">
                  <p:embed/>
                </p:oleObj>
              </mc:Choice>
              <mc:Fallback>
                <p:oleObj name="Equation" r:id="rId11" imgW="7924800" imgH="17373600" progId="Equation.DSMT4">
                  <p:embed/>
                  <p:pic>
                    <p:nvPicPr>
                      <p:cNvPr id="0" name="图片 54277"/>
                      <p:cNvPicPr>
                        <a:picLocks noChangeAspect="1"/>
                      </p:cNvPicPr>
                      <p:nvPr/>
                    </p:nvPicPr>
                    <p:blipFill>
                      <a:blip r:embed="rId12"/>
                      <a:stretch>
                        <a:fillRect/>
                      </a:stretch>
                    </p:blipFill>
                    <p:spPr>
                      <a:xfrm>
                        <a:off x="1285294" y="4866021"/>
                        <a:ext cx="2952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 tan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392"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根据牛顿第二定律有</a:t>
            </a:r>
            <a:r>
              <a:rPr lang="zh-CN" altLang="en-US" sz="2410" i="1" kern="0" dirty="0" smtClean="0">
                <a:solidFill>
                  <a:srgbClr val="000000"/>
                </a:solidFill>
                <a:latin typeface="Times New Roman" panose="02020603050405020304" pitchFamily="65" charset="-122"/>
                <a:ea typeface="楷体_GB2312" pitchFamily="65" charset="-122"/>
              </a:rPr>
              <a:t>qvB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20" kern="0" spc="830"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5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(3)设</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点到原点</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的距离为</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,粒子第一次在电场中的运动时间为</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,将粒子在电场中的</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运动沿电场方向和垂直电场方向进行分解,有</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790" kern="0" spc="-1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149"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设该粒子进入磁场的速度方向与</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轴的夹角为</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,速度大小为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,则 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1863" dirty="0" smtClean="0">
                <a:solidFill>
                  <a:srgbClr val="000000"/>
                </a:solidFill>
                <a:latin typeface="Times New Roman" panose="02020603050405020304" pitchFamily="65" charset="-122"/>
                <a:ea typeface="楷体_GB2312" pitchFamily="65" charset="-122"/>
              </a:rPr>
              <a:t> </a:t>
            </a:r>
            <a:endParaRPr lang="zh-CN" altLang="en-US"/>
          </a:p>
        </p:txBody>
      </p:sp>
      <p:graphicFrame>
        <p:nvGraphicFramePr>
          <p:cNvPr id="4" name="对象 3"/>
          <p:cNvGraphicFramePr>
            <a:graphicFrameLocks noChangeAspect="1"/>
          </p:cNvGraphicFramePr>
          <p:nvPr/>
        </p:nvGraphicFramePr>
        <p:xfrm>
          <a:off x="2668928" y="784919"/>
          <a:ext cx="371474" cy="723899"/>
        </p:xfrm>
        <a:graphic>
          <a:graphicData uri="http://schemas.openxmlformats.org/presentationml/2006/ole">
            <mc:AlternateContent xmlns:mc="http://schemas.openxmlformats.org/markup-compatibility/2006">
              <mc:Choice xmlns:v="urn:schemas-microsoft-com:vml" Requires="v">
                <p:oleObj spid="_x0000_s55297" name="Equation" r:id="rId1" imgW="9753600" imgH="19202400" progId="Equation.DSMT4">
                  <p:embed/>
                </p:oleObj>
              </mc:Choice>
              <mc:Fallback>
                <p:oleObj name="Equation" r:id="rId1" imgW="9753600" imgH="19202400" progId="Equation.DSMT4">
                  <p:embed/>
                  <p:pic>
                    <p:nvPicPr>
                      <p:cNvPr id="0" name="图片 55296"/>
                      <p:cNvPicPr>
                        <a:picLocks noChangeAspect="1"/>
                      </p:cNvPicPr>
                      <p:nvPr/>
                    </p:nvPicPr>
                    <p:blipFill>
                      <a:blip r:embed="rId2"/>
                      <a:stretch>
                        <a:fillRect/>
                      </a:stretch>
                    </p:blipFill>
                    <p:spPr>
                      <a:xfrm>
                        <a:off x="2668928" y="784919"/>
                        <a:ext cx="371474"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865902" y="1502541"/>
          <a:ext cx="514349" cy="695324"/>
        </p:xfrm>
        <a:graphic>
          <a:graphicData uri="http://schemas.openxmlformats.org/presentationml/2006/ole">
            <mc:AlternateContent xmlns:mc="http://schemas.openxmlformats.org/markup-compatibility/2006">
              <mc:Choice xmlns:v="urn:schemas-microsoft-com:vml" Requires="v">
                <p:oleObj spid="_x0000_s55298" name="Equation" r:id="rId3" imgW="13716000" imgH="18288000" progId="Equation.DSMT4">
                  <p:embed/>
                </p:oleObj>
              </mc:Choice>
              <mc:Fallback>
                <p:oleObj name="Equation" r:id="rId3" imgW="13716000" imgH="18288000" progId="Equation.DSMT4">
                  <p:embed/>
                  <p:pic>
                    <p:nvPicPr>
                      <p:cNvPr id="0" name="图片 55297"/>
                      <p:cNvPicPr>
                        <a:picLocks noChangeAspect="1"/>
                      </p:cNvPicPr>
                      <p:nvPr/>
                    </p:nvPicPr>
                    <p:blipFill>
                      <a:blip r:embed="rId4"/>
                      <a:stretch>
                        <a:fillRect/>
                      </a:stretch>
                    </p:blipFill>
                    <p:spPr>
                      <a:xfrm>
                        <a:off x="3865902" y="1502541"/>
                        <a:ext cx="514349"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048262" y="2306791"/>
          <a:ext cx="619125" cy="714375"/>
        </p:xfrm>
        <a:graphic>
          <a:graphicData uri="http://schemas.openxmlformats.org/presentationml/2006/ole">
            <mc:AlternateContent xmlns:mc="http://schemas.openxmlformats.org/markup-compatibility/2006">
              <mc:Choice xmlns:v="urn:schemas-microsoft-com:vml" Requires="v">
                <p:oleObj spid="_x0000_s55299" name="Equation" r:id="rId5" imgW="16459200" imgH="18897600" progId="Equation.DSMT4">
                  <p:embed/>
                </p:oleObj>
              </mc:Choice>
              <mc:Fallback>
                <p:oleObj name="Equation" r:id="rId5" imgW="16459200" imgH="18897600" progId="Equation.DSMT4">
                  <p:embed/>
                  <p:pic>
                    <p:nvPicPr>
                      <p:cNvPr id="0" name="图片 55298"/>
                      <p:cNvPicPr>
                        <a:picLocks noChangeAspect="1"/>
                      </p:cNvPicPr>
                      <p:nvPr/>
                    </p:nvPicPr>
                    <p:blipFill>
                      <a:blip r:embed="rId6"/>
                      <a:stretch>
                        <a:fillRect/>
                      </a:stretch>
                    </p:blipFill>
                    <p:spPr>
                      <a:xfrm>
                        <a:off x="2048262" y="2306791"/>
                        <a:ext cx="619125"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742213" y="3605166"/>
          <a:ext cx="219075" cy="657225"/>
        </p:xfrm>
        <a:graphic>
          <a:graphicData uri="http://schemas.openxmlformats.org/presentationml/2006/ole">
            <mc:AlternateContent xmlns:mc="http://schemas.openxmlformats.org/markup-compatibility/2006">
              <mc:Choice xmlns:v="urn:schemas-microsoft-com:vml" Requires="v">
                <p:oleObj spid="_x0000_s55300" name="Equation" r:id="rId7" imgW="5791200" imgH="17373600" progId="Equation.DSMT4">
                  <p:embed/>
                </p:oleObj>
              </mc:Choice>
              <mc:Fallback>
                <p:oleObj name="Equation" r:id="rId7" imgW="5791200" imgH="17373600" progId="Equation.DSMT4">
                  <p:embed/>
                  <p:pic>
                    <p:nvPicPr>
                      <p:cNvPr id="0" name="图片 55299"/>
                      <p:cNvPicPr>
                        <a:picLocks noChangeAspect="1"/>
                      </p:cNvPicPr>
                      <p:nvPr/>
                    </p:nvPicPr>
                    <p:blipFill>
                      <a:blip r:embed="rId8"/>
                      <a:stretch>
                        <a:fillRect/>
                      </a:stretch>
                    </p:blipFill>
                    <p:spPr>
                      <a:xfrm>
                        <a:off x="6742213" y="3605166"/>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113403" y="3748302"/>
          <a:ext cx="209549" cy="380999"/>
        </p:xfrm>
        <a:graphic>
          <a:graphicData uri="http://schemas.openxmlformats.org/presentationml/2006/ole">
            <mc:AlternateContent xmlns:mc="http://schemas.openxmlformats.org/markup-compatibility/2006">
              <mc:Choice xmlns:v="urn:schemas-microsoft-com:vml" Requires="v">
                <p:oleObj spid="_x0000_s55301" name="Equation" r:id="rId9" imgW="5486400" imgH="10058400" progId="Equation.DSMT4">
                  <p:embed/>
                </p:oleObj>
              </mc:Choice>
              <mc:Fallback>
                <p:oleObj name="Equation" r:id="rId9" imgW="5486400" imgH="10058400" progId="Equation.DSMT4">
                  <p:embed/>
                  <p:pic>
                    <p:nvPicPr>
                      <p:cNvPr id="0" name="图片 55300"/>
                      <p:cNvPicPr>
                        <a:picLocks noChangeAspect="1"/>
                      </p:cNvPicPr>
                      <p:nvPr/>
                    </p:nvPicPr>
                    <p:blipFill>
                      <a:blip r:embed="rId10"/>
                      <a:stretch>
                        <a:fillRect/>
                      </a:stretch>
                    </p:blipFill>
                    <p:spPr>
                      <a:xfrm>
                        <a:off x="7113403" y="3748302"/>
                        <a:ext cx="209549"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075713" y="4322134"/>
          <a:ext cx="571500" cy="733425"/>
        </p:xfrm>
        <a:graphic>
          <a:graphicData uri="http://schemas.openxmlformats.org/presentationml/2006/ole">
            <mc:AlternateContent xmlns:mc="http://schemas.openxmlformats.org/markup-compatibility/2006">
              <mc:Choice xmlns:v="urn:schemas-microsoft-com:vml" Requires="v">
                <p:oleObj spid="_x0000_s55302" name="Equation" r:id="rId11" imgW="15240000" imgH="19507200" progId="Equation.DSMT4">
                  <p:embed/>
                </p:oleObj>
              </mc:Choice>
              <mc:Fallback>
                <p:oleObj name="Equation" r:id="rId11" imgW="15240000" imgH="19507200" progId="Equation.DSMT4">
                  <p:embed/>
                  <p:pic>
                    <p:nvPicPr>
                      <p:cNvPr id="0" name="图片 55301"/>
                      <p:cNvPicPr>
                        <a:picLocks noChangeAspect="1"/>
                      </p:cNvPicPr>
                      <p:nvPr/>
                    </p:nvPicPr>
                    <p:blipFill>
                      <a:blip r:embed="rId12"/>
                      <a:stretch>
                        <a:fillRect/>
                      </a:stretch>
                    </p:blipFill>
                    <p:spPr>
                      <a:xfrm>
                        <a:off x="2075713" y="4322134"/>
                        <a:ext cx="571500" cy="7334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609337" y="5165763"/>
          <a:ext cx="400050" cy="723900"/>
        </p:xfrm>
        <a:graphic>
          <a:graphicData uri="http://schemas.openxmlformats.org/presentationml/2006/ole">
            <mc:AlternateContent xmlns:mc="http://schemas.openxmlformats.org/markup-compatibility/2006">
              <mc:Choice xmlns:v="urn:schemas-microsoft-com:vml" Requires="v">
                <p:oleObj spid="_x0000_s55303" name="Equation" r:id="rId13" imgW="10668000" imgH="19202400" progId="Equation.DSMT4">
                  <p:embed/>
                </p:oleObj>
              </mc:Choice>
              <mc:Fallback>
                <p:oleObj name="Equation" r:id="rId13" imgW="10668000" imgH="19202400" progId="Equation.DSMT4">
                  <p:embed/>
                  <p:pic>
                    <p:nvPicPr>
                      <p:cNvPr id="0" name="图片 55302"/>
                      <p:cNvPicPr>
                        <a:picLocks noChangeAspect="1"/>
                      </p:cNvPicPr>
                      <p:nvPr/>
                    </p:nvPicPr>
                    <p:blipFill>
                      <a:blip r:embed="rId14"/>
                      <a:stretch>
                        <a:fillRect/>
                      </a:stretch>
                    </p:blipFill>
                    <p:spPr>
                      <a:xfrm>
                        <a:off x="9609337" y="5165763"/>
                        <a:ext cx="400050" cy="723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0469600" y="5154489"/>
          <a:ext cx="619125" cy="657225"/>
        </p:xfrm>
        <a:graphic>
          <a:graphicData uri="http://schemas.openxmlformats.org/presentationml/2006/ole">
            <mc:AlternateContent xmlns:mc="http://schemas.openxmlformats.org/markup-compatibility/2006">
              <mc:Choice xmlns:v="urn:schemas-microsoft-com:vml" Requires="v">
                <p:oleObj spid="_x0000_s55304" name="Equation" r:id="rId15" imgW="16459200" imgH="17373600" progId="Equation.DSMT4">
                  <p:embed/>
                </p:oleObj>
              </mc:Choice>
              <mc:Fallback>
                <p:oleObj name="Equation" r:id="rId15" imgW="16459200" imgH="17373600" progId="Equation.DSMT4">
                  <p:embed/>
                  <p:pic>
                    <p:nvPicPr>
                      <p:cNvPr id="0" name="图片 55303"/>
                      <p:cNvPicPr>
                        <a:picLocks noChangeAspect="1"/>
                      </p:cNvPicPr>
                      <p:nvPr/>
                    </p:nvPicPr>
                    <p:blipFill>
                      <a:blip r:embed="rId16"/>
                      <a:stretch>
                        <a:fillRect/>
                      </a:stretch>
                    </p:blipFill>
                    <p:spPr>
                      <a:xfrm>
                        <a:off x="10469600" y="5154489"/>
                        <a:ext cx="6191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0204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粒子在磁场中做圆周运动的轨迹半径</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465"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粒子经过磁场偏转一次后Δ</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联立解得Δ</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1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,即</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5650701" y="768107"/>
          <a:ext cx="476249" cy="714374"/>
        </p:xfrm>
        <a:graphic>
          <a:graphicData uri="http://schemas.openxmlformats.org/presentationml/2006/ole">
            <mc:AlternateContent xmlns:mc="http://schemas.openxmlformats.org/markup-compatibility/2006">
              <mc:Choice xmlns:v="urn:schemas-microsoft-com:vml" Requires="v">
                <p:oleObj spid="_x0000_s56321" name="Equation" r:id="rId1" imgW="12496800" imgH="18897600" progId="Equation.DSMT4">
                  <p:embed/>
                </p:oleObj>
              </mc:Choice>
              <mc:Fallback>
                <p:oleObj name="Equation" r:id="rId1" imgW="12496800" imgH="18897600" progId="Equation.DSMT4">
                  <p:embed/>
                  <p:pic>
                    <p:nvPicPr>
                      <p:cNvPr id="0" name="图片 56320"/>
                      <p:cNvPicPr>
                        <a:picLocks noChangeAspect="1"/>
                      </p:cNvPicPr>
                      <p:nvPr/>
                    </p:nvPicPr>
                    <p:blipFill>
                      <a:blip r:embed="rId2"/>
                      <a:stretch>
                        <a:fillRect/>
                      </a:stretch>
                    </p:blipFill>
                    <p:spPr>
                      <a:xfrm>
                        <a:off x="5650701" y="768107"/>
                        <a:ext cx="476249" cy="7143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195991" y="2082237"/>
          <a:ext cx="571500" cy="733425"/>
        </p:xfrm>
        <a:graphic>
          <a:graphicData uri="http://schemas.openxmlformats.org/presentationml/2006/ole">
            <mc:AlternateContent xmlns:mc="http://schemas.openxmlformats.org/markup-compatibility/2006">
              <mc:Choice xmlns:v="urn:schemas-microsoft-com:vml" Requires="v">
                <p:oleObj spid="_x0000_s56322" name="Equation" r:id="rId3" imgW="15240000" imgH="19507200" progId="Equation.DSMT4">
                  <p:embed/>
                </p:oleObj>
              </mc:Choice>
              <mc:Fallback>
                <p:oleObj name="Equation" r:id="rId3" imgW="15240000" imgH="19507200" progId="Equation.DSMT4">
                  <p:embed/>
                  <p:pic>
                    <p:nvPicPr>
                      <p:cNvPr id="0" name="图片 56321"/>
                      <p:cNvPicPr>
                        <a:picLocks noChangeAspect="1"/>
                      </p:cNvPicPr>
                      <p:nvPr/>
                    </p:nvPicPr>
                    <p:blipFill>
                      <a:blip r:embed="rId4"/>
                      <a:stretch>
                        <a:fillRect/>
                      </a:stretch>
                    </p:blipFill>
                    <p:spPr>
                      <a:xfrm>
                        <a:off x="2195991" y="2082237"/>
                        <a:ext cx="571500"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24</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带电粒子在叠加场中的运动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394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a:t>
            </a:r>
            <a:r>
              <a:rPr lang="zh-CN" altLang="en-US" sz="2410" b="1" kern="0" dirty="0" smtClean="0">
                <a:solidFill>
                  <a:srgbClr val="000000"/>
                </a:solidFill>
                <a:latin typeface="Times New Roman" panose="02020603050405020304" pitchFamily="65" charset="-122"/>
                <a:ea typeface="微软雅黑" panose="020B0503020204020204" pitchFamily="34" charset="-122"/>
              </a:rPr>
              <a:t>、安培力的大小</a:t>
            </a:r>
            <a:endParaRPr lang="zh-CN" altLang="en-US" b="1"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BIl</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sin </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θ</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(其中</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θ</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与</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I</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之间的夹角,如图所示)。</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8640" kern="0" spc="7109"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222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(1)当磁场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的方向与电流</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I</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的方向垂直时:</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BIl</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(2)当磁场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的方向与电流</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I</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的方向平行时:</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=0。</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pic>
        <p:nvPicPr>
          <p:cNvPr id="3" name="图片 3" descr="textimage15.jpeg"/>
          <p:cNvPicPr>
            <a:picLocks noChangeAspect="1"/>
          </p:cNvPicPr>
          <p:nvPr/>
        </p:nvPicPr>
        <p:blipFill>
          <a:blip r:embed="rId1" cstate="print"/>
          <a:stretch>
            <a:fillRect/>
          </a:stretch>
        </p:blipFill>
        <p:spPr>
          <a:xfrm>
            <a:off x="5147990" y="1836093"/>
            <a:ext cx="1898472" cy="2160642"/>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17332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题型　带电粒子在叠加场中的运动</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95" kern="0" dirty="0" smtClean="0">
                <a:latin typeface="华文细黑" panose="02010600040101010101" pitchFamily="65" charset="-122"/>
                <a:ea typeface="华文细黑" panose="02010600040101010101" pitchFamily="65" charset="-122"/>
              </a:rPr>
              <a:t>叠加场:重力场、电场、磁场并存,或其中两场并存于同一区域内。</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一、三种场的比较</a:t>
            </a:r>
            <a:endParaRPr lang="zh-CN" altLang="en-US" b="1" dirty="0"/>
          </a:p>
        </p:txBody>
      </p:sp>
      <p:graphicFrame>
        <p:nvGraphicFramePr>
          <p:cNvPr id="6" name="表格 2"/>
          <p:cNvGraphicFramePr>
            <a:graphicFrameLocks noGrp="1"/>
          </p:cNvGraphicFramePr>
          <p:nvPr/>
        </p:nvGraphicFramePr>
        <p:xfrm>
          <a:off x="468000" y="2061205"/>
          <a:ext cx="11268000" cy="3968560"/>
        </p:xfrm>
        <a:graphic>
          <a:graphicData uri="http://schemas.openxmlformats.org/drawingml/2006/table">
            <a:tbl>
              <a:tblPr/>
              <a:tblGrid>
                <a:gridCol w="1151598"/>
                <a:gridCol w="5472608"/>
                <a:gridCol w="4643794"/>
              </a:tblGrid>
              <a:tr h="0">
                <a:tc>
                  <a:txBody>
                    <a:bodyPr/>
                    <a:lstStyle/>
                    <a:p>
                      <a:pPr algn="ct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力的特点</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功和能的特点</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00" kern="0" spc="-535" dirty="0" smtClean="0">
                          <a:solidFill>
                            <a:srgbClr val="000000"/>
                          </a:solidFill>
                          <a:latin typeface="Times New Roman" panose="02020603050405020304" pitchFamily="65" charset="-122"/>
                          <a:ea typeface="华文细黑" panose="02010600040101010101" pitchFamily="65" charset="-122"/>
                        </a:rPr>
                        <a:t>重力场</a:t>
                      </a:r>
                      <a:endParaRPr lang="zh-CN" altLang="en-US" sz="2000" kern="0" spc="-53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大小:G=mg</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方向:竖直向下</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重力做功与路径无关</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重力做功改变物体的重力势能</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1253">
                <a:tc>
                  <a:txBody>
                    <a:bodyPr/>
                    <a:lstStyle/>
                    <a:p>
                      <a:pPr eaLnBrk="0" latinLnBrk="1" hangingPunct="0">
                        <a:lnSpc>
                          <a:spcPct val="150000"/>
                        </a:lnSpc>
                        <a:spcBef>
                          <a:spcPts val="0"/>
                        </a:spcBef>
                      </a:pPr>
                      <a:r>
                        <a:rPr lang="zh-CN" altLang="en-US" sz="2000" kern="0" spc="346" dirty="0" smtClean="0">
                          <a:solidFill>
                            <a:srgbClr val="000000"/>
                          </a:solidFill>
                          <a:latin typeface="Times New Roman" panose="02020603050405020304" pitchFamily="65" charset="-122"/>
                          <a:ea typeface="华文细黑" panose="02010600040101010101" pitchFamily="65" charset="-122"/>
                        </a:rPr>
                        <a:t>电场</a:t>
                      </a:r>
                      <a:endParaRPr lang="zh-CN" altLang="en-US" sz="2000" kern="0" spc="34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大小:F=qE</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方向:正(负)电荷受力方向与</a:t>
                      </a:r>
                      <a:r>
                        <a:rPr lang="zh-CN" altLang="en-US" sz="2000" kern="0" dirty="0" smtClean="0">
                          <a:solidFill>
                            <a:srgbClr val="000000"/>
                          </a:solidFill>
                          <a:latin typeface="Times New Roman" panose="02020603050405020304" pitchFamily="65" charset="-122"/>
                          <a:ea typeface="华文细黑" panose="02010600040101010101" pitchFamily="65" charset="-122"/>
                        </a:rPr>
                        <a:t>场强方向</a:t>
                      </a:r>
                      <a:r>
                        <a:rPr lang="zh-CN" altLang="en-US" sz="2000" kern="0" dirty="0" smtClean="0">
                          <a:solidFill>
                            <a:srgbClr val="000000"/>
                          </a:solidFill>
                          <a:latin typeface="Times New Roman" panose="02020603050405020304" pitchFamily="65" charset="-122"/>
                          <a:ea typeface="华文细黑" panose="02010600040101010101" pitchFamily="65" charset="-122"/>
                        </a:rPr>
                        <a:t>相同(相反)</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静电力做功与路径无关</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W=qU</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静电力做功改变带电物体的</a:t>
                      </a:r>
                      <a:r>
                        <a:rPr lang="zh-CN" altLang="en-US" sz="2000" kern="0" dirty="0" smtClean="0">
                          <a:solidFill>
                            <a:srgbClr val="000000"/>
                          </a:solidFill>
                          <a:latin typeface="Times New Roman" panose="02020603050405020304" pitchFamily="65" charset="-122"/>
                          <a:ea typeface="华文细黑" panose="02010600040101010101" pitchFamily="65" charset="-122"/>
                        </a:rPr>
                        <a:t>电势能</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00" kern="0" spc="346" dirty="0" smtClean="0">
                          <a:solidFill>
                            <a:srgbClr val="000000"/>
                          </a:solidFill>
                          <a:latin typeface="Times New Roman" panose="02020603050405020304" pitchFamily="65" charset="-122"/>
                          <a:ea typeface="华文细黑" panose="02010600040101010101" pitchFamily="65" charset="-122"/>
                        </a:rPr>
                        <a:t>磁场</a:t>
                      </a:r>
                      <a:endParaRPr lang="zh-CN" altLang="en-US" sz="2000" kern="0" spc="34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大小:F=qvB(v⊥B)</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方向:可用左手定则判断</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洛伦兹力不做功,不改变</a:t>
                      </a:r>
                      <a:r>
                        <a:rPr lang="zh-CN" altLang="en-US" sz="2000" kern="0" dirty="0" smtClean="0">
                          <a:solidFill>
                            <a:srgbClr val="000000"/>
                          </a:solidFill>
                          <a:latin typeface="Times New Roman" panose="02020603050405020304" pitchFamily="65" charset="-122"/>
                          <a:ea typeface="华文细黑" panose="02010600040101010101" pitchFamily="65" charset="-122"/>
                        </a:rPr>
                        <a:t>带电粒子</a:t>
                      </a:r>
                      <a:r>
                        <a:rPr lang="zh-CN" altLang="en-US" sz="2000" kern="0" dirty="0" smtClean="0">
                          <a:solidFill>
                            <a:srgbClr val="000000"/>
                          </a:solidFill>
                          <a:latin typeface="Times New Roman" panose="02020603050405020304" pitchFamily="65" charset="-122"/>
                          <a:ea typeface="华文细黑" panose="02010600040101010101" pitchFamily="65" charset="-122"/>
                        </a:rPr>
                        <a:t>的动能</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190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二、带电粒子在叠加场中的运动形式</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直线运动、匀速圆周运动、类平抛运动(匀变速曲线运动)、摆线运动和螺旋线</a:t>
            </a:r>
            <a:r>
              <a:rPr lang="zh-CN" altLang="en-US" sz="2410" kern="0" dirty="0" smtClean="0">
                <a:solidFill>
                  <a:srgbClr val="000000"/>
                </a:solidFill>
                <a:latin typeface="华文细黑" panose="02010600040101010101" pitchFamily="65" charset="-122"/>
                <a:ea typeface="华文细黑" panose="02010600040101010101" pitchFamily="65" charset="-122"/>
              </a:rPr>
              <a:t>运</a:t>
            </a:r>
            <a:endParaRPr lang="en-US" altLang="zh-CN" sz="2410" kern="0" dirty="0" smtClean="0">
              <a:solidFill>
                <a:srgbClr val="000000"/>
              </a:solidFill>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动等</a:t>
            </a:r>
            <a:r>
              <a:rPr lang="zh-CN" altLang="en-US" sz="2410" kern="0" dirty="0" smtClean="0">
                <a:solidFill>
                  <a:srgbClr val="000000"/>
                </a:solidFill>
                <a:latin typeface="华文细黑" panose="02010600040101010101" pitchFamily="65" charset="-122"/>
                <a:ea typeface="华文细黑" panose="02010600040101010101" pitchFamily="65" charset="-122"/>
              </a:rPr>
              <a:t>。</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1.匀速直线运动:</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不计重力,当静电力与洛伦兹力平衡时,粒子做匀速直线运动</a:t>
            </a:r>
            <a:r>
              <a:rPr lang="zh-CN" altLang="en-US" sz="2410" kern="0" dirty="0" smtClean="0">
                <a:solidFill>
                  <a:srgbClr val="000000"/>
                </a:solidFill>
                <a:latin typeface="Times New Roman" panose="02020603050405020304" pitchFamily="65" charset="-122"/>
                <a:ea typeface="华文细黑" panose="02010600040101010101" pitchFamily="65" charset="-122"/>
              </a:rPr>
              <a:t>(即速度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选择器模型),如图所示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102.jpeg"/>
          <p:cNvPicPr>
            <a:picLocks noChangeAspect="1"/>
          </p:cNvPicPr>
          <p:nvPr/>
        </p:nvPicPr>
        <p:blipFill>
          <a:blip r:embed="rId1" cstate="print"/>
          <a:stretch>
            <a:fillRect/>
          </a:stretch>
        </p:blipFill>
        <p:spPr>
          <a:xfrm>
            <a:off x="4139878" y="3420269"/>
            <a:ext cx="2676525" cy="2371724"/>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44990"/>
          </a:xfrm>
          <a:prstGeom prst="rect">
            <a:avLst/>
          </a:prstGeom>
          <a:noFill/>
        </p:spPr>
        <p:txBody>
          <a:bodyPr wrap="square" lIns="0" tIns="0" rIns="0" bIns="0" rtlCol="0">
            <a:spAutoFit/>
          </a:bodyPr>
          <a:lstStyle/>
          <a:p>
            <a:pPr marL="0" indent="0" eaLnBrk="0" latinLnBrk="1" hangingPunct="0">
              <a:lnSpc>
                <a:spcPct val="150000"/>
              </a:lnSpc>
              <a:spcBef>
                <a:spcPts val="235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2.匀变速直线运动:</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不计重力,当电场方向、磁场方向、初速度方向均共线,即</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v</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E</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B</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时,粒子做匀变速直线运动</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a:t>
            </a:r>
            <a:endParaRPr lang="zh-CN" altLang="en-US" dirty="0"/>
          </a:p>
          <a:p>
            <a:pPr marL="0" indent="0" eaLnBrk="0" latinLnBrk="1" hangingPunct="0">
              <a:lnSpc>
                <a:spcPct val="150000"/>
              </a:lnSpc>
              <a:spcBef>
                <a:spcPts val="145"/>
              </a:spcBef>
              <a:buNone/>
            </a:pPr>
            <a:r>
              <a:rPr lang="zh-CN" altLang="en-US" sz="9095" kern="0" spc="1272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40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3.匀速圆周运动:</a:t>
            </a:r>
            <a:r>
              <a:rPr lang="zh-CN" altLang="en-US" sz="2410" u="sng" kern="0" dirty="0" smtClean="0">
                <a:solidFill>
                  <a:srgbClr val="000000"/>
                </a:solidFill>
                <a:latin typeface="Times New Roman" panose="02020603050405020304" pitchFamily="65" charset="-122"/>
                <a:ea typeface="华文细黑" panose="02010600040101010101" pitchFamily="65" charset="-122"/>
              </a:rPr>
              <a:t>当静电力与重力平衡时,粒子所受合力等于洛伦兹力,则粒子做匀速圆</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周运动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03.jpeg"/>
          <p:cNvPicPr>
            <a:picLocks noChangeAspect="1"/>
          </p:cNvPicPr>
          <p:nvPr/>
        </p:nvPicPr>
        <p:blipFill>
          <a:blip r:embed="rId1" cstate="print"/>
          <a:stretch>
            <a:fillRect/>
          </a:stretch>
        </p:blipFill>
        <p:spPr>
          <a:xfrm>
            <a:off x="4715942" y="1764085"/>
            <a:ext cx="2603953" cy="2263918"/>
          </a:xfrm>
          <a:prstGeom prst="rect">
            <a:avLst/>
          </a:prstGeom>
        </p:spPr>
      </p:pic>
      <p:pic>
        <p:nvPicPr>
          <p:cNvPr id="4" name="图片 3" descr="textimage104.jpeg"/>
          <p:cNvPicPr>
            <a:picLocks noChangeAspect="1"/>
          </p:cNvPicPr>
          <p:nvPr/>
        </p:nvPicPr>
        <p:blipFill>
          <a:blip r:embed="rId2" cstate="print"/>
          <a:stretch>
            <a:fillRect/>
          </a:stretch>
        </p:blipFill>
        <p:spPr>
          <a:xfrm>
            <a:off x="5292006" y="4788421"/>
            <a:ext cx="1381125" cy="1657349"/>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39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b="1" kern="0" dirty="0" smtClean="0">
                <a:solidFill>
                  <a:srgbClr val="000000"/>
                </a:solidFill>
                <a:latin typeface="Times New Roman" panose="02020603050405020304" pitchFamily="65" charset="-122"/>
                <a:ea typeface="华文细黑" panose="02010600040101010101" pitchFamily="65" charset="-122"/>
              </a:rPr>
              <a:t>.类平抛运动:</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如图所示,磁场平行于</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轴方向,将电场场强分解为沿</a:t>
            </a:r>
            <a:r>
              <a:rPr lang="zh-CN" altLang="en-US" sz="2410" i="1" kern="0" dirty="0" smtClean="0">
                <a:solidFill>
                  <a:srgbClr val="000000"/>
                </a:solidFill>
                <a:latin typeface="Times New Roman" panose="02020603050405020304" pitchFamily="65" charset="-122"/>
                <a:ea typeface="华文细黑" panose="02010600040101010101" pitchFamily="65" charset="-122"/>
              </a:rPr>
              <a:t>z</a:t>
            </a:r>
            <a:r>
              <a:rPr lang="zh-CN" altLang="en-US" sz="2410" kern="0" dirty="0" smtClean="0">
                <a:solidFill>
                  <a:srgbClr val="000000"/>
                </a:solidFill>
                <a:latin typeface="Times New Roman" panose="02020603050405020304" pitchFamily="65" charset="-122"/>
                <a:ea typeface="华文细黑" panose="02010600040101010101" pitchFamily="65" charset="-122"/>
              </a:rPr>
              <a:t>轴方向的分量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轴方向的分量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的粒子初速度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轴正方向,不计粒子的重力,当满</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足</a:t>
            </a:r>
            <a:r>
              <a:rPr lang="zh-CN" altLang="en-US" sz="2410" i="1" kern="0" dirty="0" smtClean="0">
                <a:solidFill>
                  <a:srgbClr val="000000"/>
                </a:solidFill>
                <a:latin typeface="Times New Roman" panose="02020603050405020304" pitchFamily="65" charset="-122"/>
                <a:ea typeface="华文细黑" panose="02010600040101010101" pitchFamily="65" charset="-122"/>
              </a:rPr>
              <a:t>qvB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时,粒子在</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轴方向做匀速直线运动,同时在</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轴方向做初速度为0的匀加速直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线运动,则其合运动为类平抛运动(匀变速曲线运动)。</a:t>
            </a:r>
            <a:endParaRPr lang="zh-CN" altLang="en-US" dirty="0"/>
          </a:p>
        </p:txBody>
      </p:sp>
      <p:pic>
        <p:nvPicPr>
          <p:cNvPr id="4" name="图片 3" descr="textimage105.jpeg"/>
          <p:cNvPicPr>
            <a:picLocks noChangeAspect="1"/>
          </p:cNvPicPr>
          <p:nvPr/>
        </p:nvPicPr>
        <p:blipFill>
          <a:blip r:embed="rId1" cstate="print"/>
          <a:stretch>
            <a:fillRect/>
          </a:stretch>
        </p:blipFill>
        <p:spPr>
          <a:xfrm>
            <a:off x="4355902" y="3060229"/>
            <a:ext cx="2775822" cy="2440961"/>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37279"/>
          </a:xfrm>
          <a:prstGeom prst="rect">
            <a:avLst/>
          </a:prstGeom>
          <a:noFill/>
        </p:spPr>
        <p:txBody>
          <a:bodyPr wrap="square" lIns="0" tIns="0" rIns="0" bIns="0" rtlCol="0">
            <a:spAutoFit/>
          </a:bodyPr>
          <a:lstStyle/>
          <a:p>
            <a:pPr marL="0" indent="0" eaLnBrk="0" latinLnBrk="1" hangingPunct="0">
              <a:lnSpc>
                <a:spcPct val="150000"/>
              </a:lnSpc>
              <a:spcBef>
                <a:spcPts val="271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5</a:t>
            </a:r>
            <a:r>
              <a:rPr lang="zh-CN" altLang="en-US" sz="2410" b="1" kern="0" dirty="0" smtClean="0">
                <a:solidFill>
                  <a:srgbClr val="000000"/>
                </a:solidFill>
                <a:latin typeface="Times New Roman" panose="02020603050405020304" pitchFamily="65" charset="-122"/>
                <a:ea typeface="华文细黑" panose="02010600040101010101" pitchFamily="65" charset="-122"/>
              </a:rPr>
              <a:t>.等距螺旋线运动</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如图1所示,一电荷量为+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的带电粒子(不计重力)静置于直角坐标系</a:t>
            </a:r>
            <a:r>
              <a:rPr lang="zh-CN" altLang="en-US" sz="2410" i="1" kern="0" dirty="0" smtClean="0">
                <a:solidFill>
                  <a:srgbClr val="000000"/>
                </a:solidFill>
                <a:latin typeface="Times New Roman" panose="02020603050405020304" pitchFamily="65" charset="-122"/>
                <a:ea typeface="华文细黑" panose="02010600040101010101" pitchFamily="65" charset="-122"/>
              </a:rPr>
              <a:t>xOy</a:t>
            </a:r>
            <a:r>
              <a:rPr lang="zh-CN" altLang="en-US" sz="2410" kern="0" dirty="0" smtClean="0">
                <a:solidFill>
                  <a:srgbClr val="000000"/>
                </a:solidFill>
                <a:latin typeface="Times New Roman" panose="02020603050405020304" pitchFamily="65" charset="-122"/>
                <a:ea typeface="华文细黑" panose="02010600040101010101" pitchFamily="65" charset="-122"/>
              </a:rPr>
              <a:t>坐标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处,整个空间处于竖直向下、磁感应强度大小为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的匀强磁场中。现给粒子一在</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xOy</a:t>
            </a:r>
            <a:r>
              <a:rPr lang="zh-CN" altLang="en-US" sz="2410" kern="0" dirty="0" smtClean="0">
                <a:solidFill>
                  <a:srgbClr val="000000"/>
                </a:solidFill>
                <a:latin typeface="Times New Roman" panose="02020603050405020304" pitchFamily="65" charset="-122"/>
                <a:ea typeface="华文细黑" panose="02010600040101010101" pitchFamily="65" charset="-122"/>
              </a:rPr>
              <a:t>平面与</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轴夹角为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斜向下的初速度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4" name="图片 3" descr="textimage106.jpeg"/>
          <p:cNvPicPr>
            <a:picLocks noChangeAspect="1"/>
          </p:cNvPicPr>
          <p:nvPr/>
        </p:nvPicPr>
        <p:blipFill>
          <a:blip r:embed="rId1" cstate="print"/>
          <a:stretch>
            <a:fillRect/>
          </a:stretch>
        </p:blipFill>
        <p:spPr>
          <a:xfrm>
            <a:off x="4427910" y="2916213"/>
            <a:ext cx="3024604" cy="2507353"/>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2191434"/>
          </a:xfrm>
          <a:prstGeom prst="rect">
            <a:avLst/>
          </a:prstGeom>
          <a:noFill/>
        </p:spPr>
        <p:txBody>
          <a:bodyPr wrap="square" lIns="0" tIns="0" rIns="0" bIns="0" rtlCol="0">
            <a:spAutoFit/>
          </a:bodyPr>
          <a:lstStyle/>
          <a:p>
            <a:pPr marL="0" indent="0" eaLnBrk="0" latinLnBrk="1" hangingPunct="0">
              <a:lnSpc>
                <a:spcPct val="150000"/>
              </a:lnSpc>
              <a:spcBef>
                <a:spcPts val="28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因为</a:t>
            </a:r>
            <a:r>
              <a:rPr lang="zh-CN" altLang="en-US" sz="2410" kern="0" dirty="0" smtClean="0">
                <a:solidFill>
                  <a:srgbClr val="000000"/>
                </a:solidFill>
                <a:latin typeface="Times New Roman" panose="02020603050405020304" pitchFamily="65" charset="-122"/>
                <a:ea typeface="华文细黑" panose="02010600040101010101" pitchFamily="65" charset="-122"/>
              </a:rPr>
              <a:t>粒子的速度与磁场方向不垂直,所以将初速度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分别沿平行于磁场和垂直于磁场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的方向进行分解,带电粒子在垂直于磁场方向上的分速度大小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带电粒子所受洛伦兹力的大小</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洛</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x</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endParaRPr lang="zh-CN" altLang="en-US" dirty="0"/>
          </a:p>
        </p:txBody>
      </p:sp>
      <p:sp>
        <p:nvSpPr>
          <p:cNvPr id="4" name="TextBox 2"/>
          <p:cNvSpPr txBox="1"/>
          <p:nvPr/>
        </p:nvSpPr>
        <p:spPr>
          <a:xfrm>
            <a:off x="468000" y="2520130"/>
            <a:ext cx="11831400" cy="39725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该力提供粒子在水平面内做匀速圆周运动的向心力,即</a:t>
            </a:r>
            <a:r>
              <a:rPr lang="zh-CN" altLang="en-US" sz="2410" i="1" kern="0" dirty="0" smtClean="0">
                <a:solidFill>
                  <a:srgbClr val="000000"/>
                </a:solidFill>
                <a:latin typeface="Times New Roman" panose="02020603050405020304" pitchFamily="65" charset="-122"/>
                <a:ea typeface="华文细黑" panose="02010600040101010101" pitchFamily="65" charset="-122"/>
              </a:rPr>
              <a:t>qv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x</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3245" kern="0" spc="-77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0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因此粒子在水平面内做半径 </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511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、周期</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13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的匀速圆周运动。</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带电粒子在平行于磁场方向的分速度大小为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,粒子在竖直方向上以速度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 向下做匀速直线运动。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粒子的合运动为等距螺旋线运动,如图2所示,粒子在磁场中回转一圈所前进的距离即</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螺距,</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721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graphicFrame>
        <p:nvGraphicFramePr>
          <p:cNvPr id="5" name="对象 4"/>
          <p:cNvGraphicFramePr>
            <a:graphicFrameLocks noChangeAspect="1"/>
          </p:cNvGraphicFramePr>
          <p:nvPr/>
        </p:nvGraphicFramePr>
        <p:xfrm>
          <a:off x="8503177" y="2590946"/>
          <a:ext cx="314324" cy="695324"/>
        </p:xfrm>
        <a:graphic>
          <a:graphicData uri="http://schemas.openxmlformats.org/presentationml/2006/ole">
            <mc:AlternateContent xmlns:mc="http://schemas.openxmlformats.org/markup-compatibility/2006">
              <mc:Choice xmlns:v="urn:schemas-microsoft-com:vml" Requires="v">
                <p:oleObj spid="_x0000_s57345" name="Equation" r:id="rId1" imgW="8229600" imgH="18288000" progId="Equation.DSMT4">
                  <p:embed/>
                </p:oleObj>
              </mc:Choice>
              <mc:Fallback>
                <p:oleObj name="Equation" r:id="rId1" imgW="8229600" imgH="18288000" progId="Equation.DSMT4">
                  <p:embed/>
                  <p:pic>
                    <p:nvPicPr>
                      <p:cNvPr id="0" name="图片 57344"/>
                      <p:cNvPicPr>
                        <a:picLocks noChangeAspect="1"/>
                      </p:cNvPicPr>
                      <p:nvPr/>
                    </p:nvPicPr>
                    <p:blipFill>
                      <a:blip r:embed="rId2"/>
                      <a:stretch>
                        <a:fillRect/>
                      </a:stretch>
                    </p:blipFill>
                    <p:spPr>
                      <a:xfrm>
                        <a:off x="8503177" y="2590946"/>
                        <a:ext cx="314324"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572762" y="3403768"/>
          <a:ext cx="1066800" cy="714375"/>
        </p:xfrm>
        <a:graphic>
          <a:graphicData uri="http://schemas.openxmlformats.org/presentationml/2006/ole">
            <mc:AlternateContent xmlns:mc="http://schemas.openxmlformats.org/markup-compatibility/2006">
              <mc:Choice xmlns:v="urn:schemas-microsoft-com:vml" Requires="v">
                <p:oleObj spid="_x0000_s57346" name="Equation" r:id="rId3" imgW="28346400" imgH="18897600" progId="Equation.DSMT4">
                  <p:embed/>
                </p:oleObj>
              </mc:Choice>
              <mc:Fallback>
                <p:oleObj name="Equation" r:id="rId3" imgW="28346400" imgH="18897600" progId="Equation.DSMT4">
                  <p:embed/>
                  <p:pic>
                    <p:nvPicPr>
                      <p:cNvPr id="0" name="图片 57345"/>
                      <p:cNvPicPr>
                        <a:picLocks noChangeAspect="1"/>
                      </p:cNvPicPr>
                      <p:nvPr/>
                    </p:nvPicPr>
                    <p:blipFill>
                      <a:blip r:embed="rId4"/>
                      <a:stretch>
                        <a:fillRect/>
                      </a:stretch>
                    </p:blipFill>
                    <p:spPr>
                      <a:xfrm>
                        <a:off x="4572762" y="3403768"/>
                        <a:ext cx="1066800"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898361" y="3403768"/>
          <a:ext cx="590550" cy="714375"/>
        </p:xfrm>
        <a:graphic>
          <a:graphicData uri="http://schemas.openxmlformats.org/presentationml/2006/ole">
            <mc:AlternateContent xmlns:mc="http://schemas.openxmlformats.org/markup-compatibility/2006">
              <mc:Choice xmlns:v="urn:schemas-microsoft-com:vml" Requires="v">
                <p:oleObj spid="_x0000_s57347" name="Equation" r:id="rId5" imgW="15544800" imgH="18897600" progId="Equation.DSMT4">
                  <p:embed/>
                </p:oleObj>
              </mc:Choice>
              <mc:Fallback>
                <p:oleObj name="Equation" r:id="rId5" imgW="15544800" imgH="18897600" progId="Equation.DSMT4">
                  <p:embed/>
                  <p:pic>
                    <p:nvPicPr>
                      <p:cNvPr id="0" name="图片 57346"/>
                      <p:cNvPicPr>
                        <a:picLocks noChangeAspect="1"/>
                      </p:cNvPicPr>
                      <p:nvPr/>
                    </p:nvPicPr>
                    <p:blipFill>
                      <a:blip r:embed="rId6"/>
                      <a:stretch>
                        <a:fillRect/>
                      </a:stretch>
                    </p:blipFill>
                    <p:spPr>
                      <a:xfrm>
                        <a:off x="6898361" y="3403768"/>
                        <a:ext cx="590550"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006471" y="5866427"/>
          <a:ext cx="1333500" cy="714375"/>
        </p:xfrm>
        <a:graphic>
          <a:graphicData uri="http://schemas.openxmlformats.org/presentationml/2006/ole">
            <mc:AlternateContent xmlns:mc="http://schemas.openxmlformats.org/markup-compatibility/2006">
              <mc:Choice xmlns:v="urn:schemas-microsoft-com:vml" Requires="v">
                <p:oleObj spid="_x0000_s57348" name="Equation" r:id="rId7" imgW="35356800" imgH="18897600" progId="Equation.DSMT4">
                  <p:embed/>
                </p:oleObj>
              </mc:Choice>
              <mc:Fallback>
                <p:oleObj name="Equation" r:id="rId7" imgW="35356800" imgH="18897600" progId="Equation.DSMT4">
                  <p:embed/>
                  <p:pic>
                    <p:nvPicPr>
                      <p:cNvPr id="0" name="图片 57347"/>
                      <p:cNvPicPr>
                        <a:picLocks noChangeAspect="1"/>
                      </p:cNvPicPr>
                      <p:nvPr/>
                    </p:nvPicPr>
                    <p:blipFill>
                      <a:blip r:embed="rId8"/>
                      <a:stretch>
                        <a:fillRect/>
                      </a:stretch>
                    </p:blipFill>
                    <p:spPr>
                      <a:xfrm>
                        <a:off x="2006471" y="5866427"/>
                        <a:ext cx="1333500" cy="714375"/>
                      </a:xfrm>
                      <a:prstGeom prst="rect">
                        <a:avLst/>
                      </a:prstGeom>
                      <a:noFill/>
                      <a:ln w="9525">
                        <a:noFill/>
                      </a:ln>
                    </p:spPr>
                  </p:pic>
                </p:oleObj>
              </mc:Fallback>
            </mc:AlternateContent>
          </a:graphicData>
        </a:graphic>
      </p:graphicFrame>
      <p:grpSp>
        <p:nvGrpSpPr>
          <p:cNvPr id="9" name="组合 8"/>
          <p:cNvGrpSpPr/>
          <p:nvPr/>
        </p:nvGrpSpPr>
        <p:grpSpPr>
          <a:xfrm>
            <a:off x="9972526" y="1295994"/>
            <a:ext cx="1915909" cy="2308031"/>
            <a:chOff x="5075982" y="3852317"/>
            <a:chExt cx="1915909" cy="2308031"/>
          </a:xfrm>
        </p:grpSpPr>
        <p:pic>
          <p:nvPicPr>
            <p:cNvPr id="10" name="图片 3" descr="textimage107.jpeg"/>
            <p:cNvPicPr>
              <a:picLocks noChangeAspect="1"/>
            </p:cNvPicPr>
            <p:nvPr/>
          </p:nvPicPr>
          <p:blipFill>
            <a:blip r:embed="rId9" cstate="print"/>
            <a:stretch>
              <a:fillRect/>
            </a:stretch>
          </p:blipFill>
          <p:spPr>
            <a:xfrm>
              <a:off x="5292006" y="3852317"/>
              <a:ext cx="1447800" cy="1790700"/>
            </a:xfrm>
            <a:prstGeom prst="rect">
              <a:avLst/>
            </a:prstGeom>
          </p:spPr>
        </p:pic>
        <p:sp>
          <p:nvSpPr>
            <p:cNvPr id="11" name="矩形 10"/>
            <p:cNvSpPr/>
            <p:nvPr/>
          </p:nvSpPr>
          <p:spPr>
            <a:xfrm>
              <a:off x="5075982" y="5652517"/>
              <a:ext cx="1915909" cy="507831"/>
            </a:xfrm>
            <a:prstGeom prst="rect">
              <a:avLst/>
            </a:prstGeom>
          </p:spPr>
          <p:txBody>
            <a:bodyPr wrap="none">
              <a:spAutoFit/>
            </a:bodyPr>
            <a:lstStyle/>
            <a:p>
              <a:pPr eaLnBrk="0" latinLnBrk="1" hangingPunct="0">
                <a:lnSpc>
                  <a:spcPct val="150000"/>
                </a:lnSpc>
                <a:spcBef>
                  <a:spcPts val="145"/>
                </a:spcBef>
              </a:pPr>
              <a:r>
                <a:rPr lang="zh-CN" altLang="en-US" kern="0" dirty="0" smtClean="0">
                  <a:solidFill>
                    <a:srgbClr val="000000"/>
                  </a:solidFill>
                  <a:latin typeface="Times New Roman" panose="02020603050405020304" pitchFamily="65" charset="-122"/>
                  <a:ea typeface="华文细黑" panose="02010600040101010101" pitchFamily="65" charset="-122"/>
                </a:rPr>
                <a:t>图2　等距螺旋线</a:t>
              </a:r>
              <a:endParaRPr lang="zh-CN" altLang="en-US" dirty="0"/>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4349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如图,两个定值电阻的阻值分别为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,直流电源的内阻不计,平行板电容器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两极板水平放置,板间距离为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,板长为</a:t>
            </a:r>
            <a:r>
              <a:rPr lang="zh-CN" altLang="en-US" sz="2045" kern="0" spc="730"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,极板间存在方向水平向里的匀强磁场。质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沿水平方向从电容器下极板左侧边缘</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入电容器,做匀速圆周运动,恰从电容器上极板右侧边缘离开电容器。此过程中,小球未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与极板发生碰撞,重力加速度大小为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,忽略空气阻力。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(1)求直流电源的电动势</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(2)求两极板间磁场的磁感应强度大小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(3)在图中虚线的右侧设计一匀强电场,使小球离开</a:t>
            </a:r>
            <a:r>
              <a:rPr lang="zh-CN" altLang="en-US" sz="2410" kern="0" dirty="0" smtClean="0">
                <a:solidFill>
                  <a:srgbClr val="000000"/>
                </a:solidFill>
                <a:latin typeface="Times New Roman" panose="02020603050405020304" pitchFamily="65" charset="-122"/>
                <a:ea typeface="华文细黑" panose="02010600040101010101" pitchFamily="65" charset="-122"/>
              </a:rPr>
              <a:t>电容</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器</a:t>
            </a:r>
            <a:r>
              <a:rPr lang="zh-CN" altLang="en-US" sz="2410" kern="0" dirty="0" smtClean="0">
                <a:solidFill>
                  <a:srgbClr val="000000"/>
                </a:solidFill>
                <a:latin typeface="Times New Roman" panose="02020603050405020304" pitchFamily="65" charset="-122"/>
                <a:ea typeface="华文细黑" panose="02010600040101010101" pitchFamily="65" charset="-122"/>
              </a:rPr>
              <a:t>后</a:t>
            </a:r>
            <a:r>
              <a:rPr lang="zh-CN" altLang="en-US" sz="2410" kern="0" dirty="0" smtClean="0">
                <a:solidFill>
                  <a:srgbClr val="000000"/>
                </a:solidFill>
                <a:latin typeface="Times New Roman" panose="02020603050405020304" pitchFamily="65" charset="-122"/>
                <a:ea typeface="华文细黑" panose="02010600040101010101" pitchFamily="65" charset="-122"/>
              </a:rPr>
              <a:t>沿直线运动</a:t>
            </a:r>
            <a:r>
              <a:rPr lang="zh-CN" altLang="en-US" sz="2410" kern="0" dirty="0" smtClean="0">
                <a:solidFill>
                  <a:srgbClr val="000000"/>
                </a:solidFill>
                <a:latin typeface="Times New Roman" panose="02020603050405020304" pitchFamily="65" charset="-122"/>
                <a:ea typeface="华文细黑" panose="02010600040101010101" pitchFamily="65" charset="-122"/>
              </a:rPr>
              <a:t>,求电场强度</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kern="0" dirty="0" smtClean="0">
                <a:solidFill>
                  <a:srgbClr val="000000"/>
                </a:solidFill>
                <a:latin typeface="Times New Roman" panose="02020603050405020304" pitchFamily="65" charset="-122"/>
                <a:ea typeface="华文细黑" panose="02010600040101010101" pitchFamily="65" charset="-122"/>
              </a:rPr>
              <a:t>最小值</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5364000" y="1878444"/>
          <a:ext cx="352424" cy="352424"/>
        </p:xfrm>
        <a:graphic>
          <a:graphicData uri="http://schemas.openxmlformats.org/presentationml/2006/ole">
            <mc:AlternateContent xmlns:mc="http://schemas.openxmlformats.org/markup-compatibility/2006">
              <mc:Choice xmlns:v="urn:schemas-microsoft-com:vml" Requires="v">
                <p:oleObj spid="_x0000_s58369" name="Equation" r:id="rId1" imgW="9448800" imgH="9448800" progId="Equation.DSMT4">
                  <p:embed/>
                </p:oleObj>
              </mc:Choice>
              <mc:Fallback>
                <p:oleObj name="Equation" r:id="rId1" imgW="9448800" imgH="9448800" progId="Equation.DSMT4">
                  <p:embed/>
                  <p:pic>
                    <p:nvPicPr>
                      <p:cNvPr id="0" name="图片 58368"/>
                      <p:cNvPicPr>
                        <a:picLocks noChangeAspect="1"/>
                      </p:cNvPicPr>
                      <p:nvPr/>
                    </p:nvPicPr>
                    <p:blipFill>
                      <a:blip r:embed="rId2"/>
                      <a:stretch>
                        <a:fillRect/>
                      </a:stretch>
                    </p:blipFill>
                    <p:spPr>
                      <a:xfrm>
                        <a:off x="5364000" y="1878444"/>
                        <a:ext cx="352424" cy="352424"/>
                      </a:xfrm>
                      <a:prstGeom prst="rect">
                        <a:avLst/>
                      </a:prstGeom>
                      <a:noFill/>
                      <a:ln w="9525">
                        <a:noFill/>
                      </a:ln>
                    </p:spPr>
                  </p:pic>
                </p:oleObj>
              </mc:Fallback>
            </mc:AlternateContent>
          </a:graphicData>
        </a:graphic>
      </p:graphicFrame>
      <p:pic>
        <p:nvPicPr>
          <p:cNvPr id="5" name="图片 3" descr="textimage108.jpeg"/>
          <p:cNvPicPr>
            <a:picLocks noChangeAspect="1"/>
          </p:cNvPicPr>
          <p:nvPr/>
        </p:nvPicPr>
        <p:blipFill>
          <a:blip r:embed="rId3" cstate="print"/>
          <a:stretch>
            <a:fillRect/>
          </a:stretch>
        </p:blipFill>
        <p:spPr>
          <a:xfrm>
            <a:off x="8172326" y="3348261"/>
            <a:ext cx="3298884" cy="1786456"/>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6740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315" kern="0" spc="87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275" kern="0" spc="70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(3)</a:t>
            </a:r>
            <a:r>
              <a:rPr lang="zh-CN" altLang="en-US" sz="3275" kern="0" spc="17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742800" y="767359"/>
          <a:ext cx="1533524" cy="723900"/>
        </p:xfrm>
        <a:graphic>
          <a:graphicData uri="http://schemas.openxmlformats.org/presentationml/2006/ole">
            <mc:AlternateContent xmlns:mc="http://schemas.openxmlformats.org/markup-compatibility/2006">
              <mc:Choice xmlns:v="urn:schemas-microsoft-com:vml" Requires="v">
                <p:oleObj spid="_x0000_s59393" name="Equation" r:id="rId1" imgW="40538400" imgH="19202400" progId="Equation.DSMT4">
                  <p:embed/>
                </p:oleObj>
              </mc:Choice>
              <mc:Fallback>
                <p:oleObj name="Equation" r:id="rId1" imgW="40538400" imgH="19202400" progId="Equation.DSMT4">
                  <p:embed/>
                  <p:pic>
                    <p:nvPicPr>
                      <p:cNvPr id="0" name="图片 59392"/>
                      <p:cNvPicPr>
                        <a:picLocks noChangeAspect="1"/>
                      </p:cNvPicPr>
                      <p:nvPr/>
                    </p:nvPicPr>
                    <p:blipFill>
                      <a:blip r:embed="rId2"/>
                      <a:stretch>
                        <a:fillRect/>
                      </a:stretch>
                    </p:blipFill>
                    <p:spPr>
                      <a:xfrm>
                        <a:off x="1742800" y="767359"/>
                        <a:ext cx="1533524"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939126" y="755973"/>
          <a:ext cx="504825" cy="714375"/>
        </p:xfrm>
        <a:graphic>
          <a:graphicData uri="http://schemas.openxmlformats.org/presentationml/2006/ole">
            <mc:AlternateContent xmlns:mc="http://schemas.openxmlformats.org/markup-compatibility/2006">
              <mc:Choice xmlns:v="urn:schemas-microsoft-com:vml" Requires="v">
                <p:oleObj spid="_x0000_s59394" name="Equation" r:id="rId3" imgW="13411200" imgH="18897600" progId="Equation.DSMT4">
                  <p:embed/>
                </p:oleObj>
              </mc:Choice>
              <mc:Fallback>
                <p:oleObj name="Equation" r:id="rId3" imgW="13411200" imgH="18897600" progId="Equation.DSMT4">
                  <p:embed/>
                  <p:pic>
                    <p:nvPicPr>
                      <p:cNvPr id="0" name="图片 59393"/>
                      <p:cNvPicPr>
                        <a:picLocks noChangeAspect="1"/>
                      </p:cNvPicPr>
                      <p:nvPr/>
                    </p:nvPicPr>
                    <p:blipFill>
                      <a:blip r:embed="rId4"/>
                      <a:stretch>
                        <a:fillRect/>
                      </a:stretch>
                    </p:blipFill>
                    <p:spPr>
                      <a:xfrm>
                        <a:off x="3939126" y="755973"/>
                        <a:ext cx="504825"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106752" y="755973"/>
          <a:ext cx="438150" cy="714375"/>
        </p:xfrm>
        <a:graphic>
          <a:graphicData uri="http://schemas.openxmlformats.org/presentationml/2006/ole">
            <mc:AlternateContent xmlns:mc="http://schemas.openxmlformats.org/markup-compatibility/2006">
              <mc:Choice xmlns:v="urn:schemas-microsoft-com:vml" Requires="v">
                <p:oleObj spid="_x0000_s59395" name="Equation" r:id="rId5" imgW="11582400" imgH="18897600" progId="Equation.DSMT4">
                  <p:embed/>
                </p:oleObj>
              </mc:Choice>
              <mc:Fallback>
                <p:oleObj name="Equation" r:id="rId5" imgW="11582400" imgH="18897600" progId="Equation.DSMT4">
                  <p:embed/>
                  <p:pic>
                    <p:nvPicPr>
                      <p:cNvPr id="0" name="图片 59394"/>
                      <p:cNvPicPr>
                        <a:picLocks noChangeAspect="1"/>
                      </p:cNvPicPr>
                      <p:nvPr/>
                    </p:nvPicPr>
                    <p:blipFill>
                      <a:blip r:embed="rId6"/>
                      <a:stretch>
                        <a:fillRect/>
                      </a:stretch>
                    </p:blipFill>
                    <p:spPr>
                      <a:xfrm>
                        <a:off x="5106752" y="755973"/>
                        <a:ext cx="438150" cy="714375"/>
                      </a:xfrm>
                      <a:prstGeom prst="rect">
                        <a:avLst/>
                      </a:prstGeom>
                      <a:noFill/>
                      <a:ln w="9525">
                        <a:noFill/>
                      </a:ln>
                    </p:spPr>
                  </p:pic>
                </p:oleObj>
              </mc:Fallback>
            </mc:AlternateContent>
          </a:graphicData>
        </a:graphic>
      </p:graphicFrame>
      <p:sp>
        <p:nvSpPr>
          <p:cNvPr id="7" name="TextBox 2"/>
          <p:cNvSpPr txBox="1"/>
          <p:nvPr/>
        </p:nvSpPr>
        <p:spPr>
          <a:xfrm>
            <a:off x="468000" y="1512357"/>
            <a:ext cx="11831400" cy="49322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(1)①小球在两极板间做匀速圆周运动的条件是什么?</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小球做匀速圆周运动,电场力与重力平衡,可得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②要求出直流电源的电动势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,是否可结合平行板电容器两端的电压?</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电容器与电阻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并联,</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两端的电压</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,根据欧姆定律得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328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315" kern="0" spc="875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(2)③小球恰从电容器上极板右侧边缘离开电容器,</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如何</a:t>
            </a:r>
            <a:b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通过</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几何关系确定圆周运动</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的半径</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小球在极板间运动的轨迹如图甲所示。</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8" name="对象 7"/>
          <p:cNvGraphicFramePr>
            <a:graphicFrameLocks noChangeAspect="1"/>
          </p:cNvGraphicFramePr>
          <p:nvPr/>
        </p:nvGraphicFramePr>
        <p:xfrm>
          <a:off x="8541409" y="3300623"/>
          <a:ext cx="838199" cy="723900"/>
        </p:xfrm>
        <a:graphic>
          <a:graphicData uri="http://schemas.openxmlformats.org/presentationml/2006/ole">
            <mc:AlternateContent xmlns:mc="http://schemas.openxmlformats.org/markup-compatibility/2006">
              <mc:Choice xmlns:v="urn:schemas-microsoft-com:vml" Requires="v">
                <p:oleObj spid="_x0000_s59396" name="Equation" r:id="rId7" imgW="22250400" imgH="19202400" progId="Equation.DSMT4">
                  <p:embed/>
                </p:oleObj>
              </mc:Choice>
              <mc:Fallback>
                <p:oleObj name="Equation" r:id="rId7" imgW="22250400" imgH="19202400" progId="Equation.DSMT4">
                  <p:embed/>
                  <p:pic>
                    <p:nvPicPr>
                      <p:cNvPr id="0" name="图片 59395"/>
                      <p:cNvPicPr>
                        <a:picLocks noChangeAspect="1"/>
                      </p:cNvPicPr>
                      <p:nvPr/>
                    </p:nvPicPr>
                    <p:blipFill>
                      <a:blip r:embed="rId8"/>
                      <a:stretch>
                        <a:fillRect/>
                      </a:stretch>
                    </p:blipFill>
                    <p:spPr>
                      <a:xfrm>
                        <a:off x="8541409" y="3300623"/>
                        <a:ext cx="838199"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8000" y="4108885"/>
          <a:ext cx="1533524" cy="723900"/>
        </p:xfrm>
        <a:graphic>
          <a:graphicData uri="http://schemas.openxmlformats.org/presentationml/2006/ole">
            <mc:AlternateContent xmlns:mc="http://schemas.openxmlformats.org/markup-compatibility/2006">
              <mc:Choice xmlns:v="urn:schemas-microsoft-com:vml" Requires="v">
                <p:oleObj spid="_x0000_s59397" name="Equation" r:id="rId9" imgW="40538400" imgH="19202400" progId="Equation.DSMT4">
                  <p:embed/>
                </p:oleObj>
              </mc:Choice>
              <mc:Fallback>
                <p:oleObj name="Equation" r:id="rId9" imgW="40538400" imgH="19202400" progId="Equation.DSMT4">
                  <p:embed/>
                  <p:pic>
                    <p:nvPicPr>
                      <p:cNvPr id="0" name="图片 59396"/>
                      <p:cNvPicPr>
                        <a:picLocks noChangeAspect="1"/>
                      </p:cNvPicPr>
                      <p:nvPr/>
                    </p:nvPicPr>
                    <p:blipFill>
                      <a:blip r:embed="rId10"/>
                      <a:stretch>
                        <a:fillRect/>
                      </a:stretch>
                    </p:blipFill>
                    <p:spPr>
                      <a:xfrm>
                        <a:off x="468000" y="4108885"/>
                        <a:ext cx="1533524" cy="723900"/>
                      </a:xfrm>
                      <a:prstGeom prst="rect">
                        <a:avLst/>
                      </a:prstGeom>
                      <a:noFill/>
                      <a:ln w="9525">
                        <a:noFill/>
                      </a:ln>
                    </p:spPr>
                  </p:pic>
                </p:oleObj>
              </mc:Fallback>
            </mc:AlternateContent>
          </a:graphicData>
        </a:graphic>
      </p:graphicFrame>
      <p:pic>
        <p:nvPicPr>
          <p:cNvPr id="10" name="图片 3" descr="textimage109.jpeg"/>
          <p:cNvPicPr>
            <a:picLocks noChangeAspect="1"/>
          </p:cNvPicPr>
          <p:nvPr/>
        </p:nvPicPr>
        <p:blipFill>
          <a:blip r:embed="rId11" cstate="print"/>
          <a:stretch>
            <a:fillRect/>
          </a:stretch>
        </p:blipFill>
        <p:spPr>
          <a:xfrm>
            <a:off x="8292200" y="4083545"/>
            <a:ext cx="1552575" cy="2085974"/>
          </a:xfrm>
          <a:prstGeom prst="rect">
            <a:avLst/>
          </a:prstGeom>
        </p:spPr>
      </p:pic>
      <p:pic>
        <p:nvPicPr>
          <p:cNvPr id="11" name="图片 4" descr="textimage110.jpeg"/>
          <p:cNvPicPr>
            <a:picLocks noChangeAspect="1"/>
          </p:cNvPicPr>
          <p:nvPr/>
        </p:nvPicPr>
        <p:blipFill>
          <a:blip r:embed="rId12" cstate="print"/>
          <a:stretch>
            <a:fillRect/>
          </a:stretch>
        </p:blipFill>
        <p:spPr>
          <a:xfrm>
            <a:off x="10188550" y="4068341"/>
            <a:ext cx="1553224" cy="2116381"/>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71134"/>
          </a:xfrm>
          <a:prstGeom prst="rect">
            <a:avLst/>
          </a:prstGeom>
          <a:noFill/>
        </p:spPr>
        <p:txBody>
          <a:bodyPr wrap="square" lIns="0" tIns="0" rIns="0" bIns="0" rtlCol="0">
            <a:spAutoFit/>
          </a:bodyPr>
          <a:lstStyle/>
          <a:p>
            <a:pPr marL="0" indent="0" eaLnBrk="0" latinLnBrk="1" hangingPunct="0">
              <a:lnSpc>
                <a:spcPct val="150000"/>
              </a:lnSpc>
              <a:spcBef>
                <a:spcPts val="2145"/>
              </a:spcBef>
              <a:buNone/>
            </a:pPr>
            <a:r>
              <a:rPr lang="zh-CN" altLang="en-US" sz="2410" kern="0" dirty="0" smtClean="0">
                <a:solidFill>
                  <a:srgbClr val="000000"/>
                </a:solidFill>
                <a:latin typeface="Times New Roman" panose="02020603050405020304" pitchFamily="65" charset="-122"/>
                <a:ea typeface="楷体_GB2312" pitchFamily="65" charset="-122"/>
              </a:rPr>
              <a:t>设</a:t>
            </a:r>
            <a:r>
              <a:rPr lang="zh-CN" altLang="en-US" sz="2410" kern="0" dirty="0" smtClean="0">
                <a:solidFill>
                  <a:srgbClr val="000000"/>
                </a:solidFill>
                <a:latin typeface="Times New Roman" panose="02020603050405020304" pitchFamily="65" charset="-122"/>
                <a:ea typeface="楷体_GB2312" pitchFamily="65" charset="-122"/>
              </a:rPr>
              <a:t>小球做圆周运动的半径为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,根据几何关系有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045" kern="0" spc="73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d</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a:t>
            </a:r>
            <a:r>
              <a:rPr lang="zh-CN" altLang="en-US" sz="2410" i="1" kern="0" dirty="0" smtClean="0">
                <a:solidFill>
                  <a:srgbClr val="000000"/>
                </a:solidFill>
                <a:latin typeface="Times New Roman" panose="02020603050405020304" pitchFamily="65" charset="-122"/>
                <a:ea typeface="楷体_GB2312" pitchFamily="65" charset="-122"/>
              </a:rPr>
              <a:t>qvB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195" kern="0" spc="-72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6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a:ea typeface="楷体_GB2312" pitchFamily="65" charset="-122"/>
              </a:rPr>
              <a:t>④</a:t>
            </a:r>
            <a:r>
              <a:rPr lang="zh-CN" altLang="en-US" sz="2410" kern="0" dirty="0" smtClean="0">
                <a:solidFill>
                  <a:srgbClr val="000000"/>
                </a:solidFill>
                <a:latin typeface="Times New Roman" panose="02020603050405020304" pitchFamily="65" charset="-122"/>
                <a:ea typeface="楷体_GB2312" pitchFamily="65" charset="-122"/>
              </a:rPr>
              <a:t>小球离开电容器后做直线运动的条件是什么?需要满足什么规律?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小球飞出电容器后,由几何关系可知速度方向与水平方向夹角为60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,要使小球做直线</a:t>
            </a:r>
            <a:endParaRPr lang="zh-CN" altLang="en-US" dirty="0"/>
          </a:p>
        </p:txBody>
      </p:sp>
      <p:graphicFrame>
        <p:nvGraphicFramePr>
          <p:cNvPr id="6" name="对象 5"/>
          <p:cNvGraphicFramePr>
            <a:graphicFrameLocks noChangeAspect="1"/>
          </p:cNvGraphicFramePr>
          <p:nvPr/>
        </p:nvGraphicFramePr>
        <p:xfrm>
          <a:off x="1391803" y="1317383"/>
          <a:ext cx="352425" cy="352425"/>
        </p:xfrm>
        <a:graphic>
          <a:graphicData uri="http://schemas.openxmlformats.org/presentationml/2006/ole">
            <mc:AlternateContent xmlns:mc="http://schemas.openxmlformats.org/markup-compatibility/2006">
              <mc:Choice xmlns:v="urn:schemas-microsoft-com:vml" Requires="v">
                <p:oleObj spid="_x0000_s60417" name="Equation" r:id="rId1" imgW="9448800" imgH="9448800" progId="Equation.DSMT4">
                  <p:embed/>
                </p:oleObj>
              </mc:Choice>
              <mc:Fallback>
                <p:oleObj name="Equation" r:id="rId1" imgW="9448800" imgH="9448800" progId="Equation.DSMT4">
                  <p:embed/>
                  <p:pic>
                    <p:nvPicPr>
                      <p:cNvPr id="0" name="图片 60416"/>
                      <p:cNvPicPr>
                        <a:picLocks noChangeAspect="1"/>
                      </p:cNvPicPr>
                      <p:nvPr/>
                    </p:nvPicPr>
                    <p:blipFill>
                      <a:blip r:embed="rId2"/>
                      <a:stretch>
                        <a:fillRect/>
                      </a:stretch>
                    </p:blipFill>
                    <p:spPr>
                      <a:xfrm>
                        <a:off x="1391803" y="1317383"/>
                        <a:ext cx="352425" cy="352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933357" y="1876078"/>
          <a:ext cx="314324" cy="695324"/>
        </p:xfrm>
        <a:graphic>
          <a:graphicData uri="http://schemas.openxmlformats.org/presentationml/2006/ole">
            <mc:AlternateContent xmlns:mc="http://schemas.openxmlformats.org/markup-compatibility/2006">
              <mc:Choice xmlns:v="urn:schemas-microsoft-com:vml" Requires="v">
                <p:oleObj spid="_x0000_s60418" name="Equation" r:id="rId3" imgW="8229600" imgH="18288000" progId="Equation.DSMT4">
                  <p:embed/>
                </p:oleObj>
              </mc:Choice>
              <mc:Fallback>
                <p:oleObj name="Equation" r:id="rId3" imgW="8229600" imgH="18288000" progId="Equation.DSMT4">
                  <p:embed/>
                  <p:pic>
                    <p:nvPicPr>
                      <p:cNvPr id="0" name="图片 60417"/>
                      <p:cNvPicPr>
                        <a:picLocks noChangeAspect="1"/>
                      </p:cNvPicPr>
                      <p:nvPr/>
                    </p:nvPicPr>
                    <p:blipFill>
                      <a:blip r:embed="rId4"/>
                      <a:stretch>
                        <a:fillRect/>
                      </a:stretch>
                    </p:blipFill>
                    <p:spPr>
                      <a:xfrm>
                        <a:off x="1933357" y="1876078"/>
                        <a:ext cx="314324" cy="6953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292445" y="1913806"/>
          <a:ext cx="504825" cy="714375"/>
        </p:xfrm>
        <a:graphic>
          <a:graphicData uri="http://schemas.openxmlformats.org/presentationml/2006/ole">
            <mc:AlternateContent xmlns:mc="http://schemas.openxmlformats.org/markup-compatibility/2006">
              <mc:Choice xmlns:v="urn:schemas-microsoft-com:vml" Requires="v">
                <p:oleObj spid="_x0000_s60419" name="Equation" r:id="rId5" imgW="13411200" imgH="18897600" progId="Equation.DSMT4">
                  <p:embed/>
                </p:oleObj>
              </mc:Choice>
              <mc:Fallback>
                <p:oleObj name="Equation" r:id="rId5" imgW="13411200" imgH="18897600" progId="Equation.DSMT4">
                  <p:embed/>
                  <p:pic>
                    <p:nvPicPr>
                      <p:cNvPr id="0" name="图片 60418"/>
                      <p:cNvPicPr>
                        <a:picLocks noChangeAspect="1"/>
                      </p:cNvPicPr>
                      <p:nvPr/>
                    </p:nvPicPr>
                    <p:blipFill>
                      <a:blip r:embed="rId6"/>
                      <a:stretch>
                        <a:fillRect/>
                      </a:stretch>
                    </p:blipFill>
                    <p:spPr>
                      <a:xfrm>
                        <a:off x="3292445" y="1913806"/>
                        <a:ext cx="504825" cy="714375"/>
                      </a:xfrm>
                      <a:prstGeom prst="rect">
                        <a:avLst/>
                      </a:prstGeom>
                      <a:noFill/>
                      <a:ln w="9525">
                        <a:noFill/>
                      </a:ln>
                    </p:spPr>
                  </p:pic>
                </p:oleObj>
              </mc:Fallback>
            </mc:AlternateContent>
          </a:graphicData>
        </a:graphic>
      </p:graphicFrame>
      <p:sp>
        <p:nvSpPr>
          <p:cNvPr id="9" name="TextBox 2"/>
          <p:cNvSpPr txBox="1"/>
          <p:nvPr/>
        </p:nvSpPr>
        <p:spPr>
          <a:xfrm>
            <a:off x="468000" y="3661346"/>
            <a:ext cx="11831400" cy="132703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运动,则在垂直速度方向重力的分力与电场力平衡,此时电场力有最小值,如图乙所示。</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由几何关系知</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cos 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0" name="对象 9"/>
          <p:cNvGraphicFramePr>
            <a:graphicFrameLocks noChangeAspect="1"/>
          </p:cNvGraphicFramePr>
          <p:nvPr/>
        </p:nvGraphicFramePr>
        <p:xfrm>
          <a:off x="5326473" y="4356373"/>
          <a:ext cx="438150" cy="714375"/>
        </p:xfrm>
        <a:graphic>
          <a:graphicData uri="http://schemas.openxmlformats.org/presentationml/2006/ole">
            <mc:AlternateContent xmlns:mc="http://schemas.openxmlformats.org/markup-compatibility/2006">
              <mc:Choice xmlns:v="urn:schemas-microsoft-com:vml" Requires="v">
                <p:oleObj spid="_x0000_s60420" name="Equation" r:id="rId7" imgW="11582400" imgH="18897600" progId="Equation.DSMT4">
                  <p:embed/>
                </p:oleObj>
              </mc:Choice>
              <mc:Fallback>
                <p:oleObj name="Equation" r:id="rId7" imgW="11582400" imgH="18897600" progId="Equation.DSMT4">
                  <p:embed/>
                  <p:pic>
                    <p:nvPicPr>
                      <p:cNvPr id="0" name="图片 60419"/>
                      <p:cNvPicPr>
                        <a:picLocks noChangeAspect="1"/>
                      </p:cNvPicPr>
                      <p:nvPr/>
                    </p:nvPicPr>
                    <p:blipFill>
                      <a:blip r:embed="rId8"/>
                      <a:stretch>
                        <a:fillRect/>
                      </a:stretch>
                    </p:blipFill>
                    <p:spPr>
                      <a:xfrm>
                        <a:off x="5326473" y="4356373"/>
                        <a:ext cx="43815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41054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如图甲所示,空间存在匀强磁场和匀强电场,磁感应强度大小为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,方向垂直于</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Oxy</a:t>
            </a:r>
            <a:r>
              <a:rPr lang="zh-CN" altLang="en-US" sz="2410" kern="0" dirty="0" smtClean="0">
                <a:solidFill>
                  <a:srgbClr val="000000"/>
                </a:solidFill>
                <a:latin typeface="Times New Roman" panose="02020603050405020304" pitchFamily="65" charset="-122"/>
                <a:ea typeface="华文细黑" panose="02010600040101010101" pitchFamily="65" charset="-122"/>
              </a:rPr>
              <a:t>平面向里,电场强度大小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周期性变化的规律如图乙所示(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未知),方向平行</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于</a:t>
            </a:r>
            <a:r>
              <a:rPr lang="zh-CN" altLang="en-US" sz="2410" i="1" kern="0" dirty="0" smtClean="0">
                <a:solidFill>
                  <a:srgbClr val="000000"/>
                </a:solidFill>
                <a:latin typeface="Times New Roman" panose="02020603050405020304" pitchFamily="65" charset="-122"/>
                <a:ea typeface="华文细黑" panose="02010600040101010101" pitchFamily="65" charset="-122"/>
              </a:rPr>
              <a:t>Oxy</a:t>
            </a:r>
            <a:r>
              <a:rPr lang="zh-CN" altLang="en-US" sz="2410" kern="0" dirty="0" smtClean="0">
                <a:solidFill>
                  <a:srgbClr val="000000"/>
                </a:solidFill>
                <a:latin typeface="Times New Roman" panose="02020603050405020304" pitchFamily="65" charset="-122"/>
                <a:ea typeface="华文细黑" panose="02010600040101010101" pitchFamily="65" charset="-122"/>
              </a:rPr>
              <a:t>平面(图中未画出)。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=0时刻,一电荷量为+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的粒子</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点由静止释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放进入第一象限,运动到离</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轴的最远距离为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时,加速度大小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330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时刻粒子运动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轴上</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点,速度恰好为0,不计粒子重力。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(1)求粒子从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点的过程中电场力做的功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,并判断0~2</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时间内电场的方向;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(2)求粒子离</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轴最远时的速度大小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及粒子经过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点的时刻。</a:t>
            </a:r>
            <a:endParaRPr lang="zh-CN" altLang="en-US" dirty="0"/>
          </a:p>
        </p:txBody>
      </p:sp>
      <p:graphicFrame>
        <p:nvGraphicFramePr>
          <p:cNvPr id="4" name="对象 3"/>
          <p:cNvGraphicFramePr>
            <a:graphicFrameLocks noChangeAspect="1"/>
          </p:cNvGraphicFramePr>
          <p:nvPr/>
        </p:nvGraphicFramePr>
        <p:xfrm>
          <a:off x="8635468" y="2088082"/>
          <a:ext cx="828674" cy="695324"/>
        </p:xfrm>
        <a:graphic>
          <a:graphicData uri="http://schemas.openxmlformats.org/presentationml/2006/ole">
            <mc:AlternateContent xmlns:mc="http://schemas.openxmlformats.org/markup-compatibility/2006">
              <mc:Choice xmlns:v="urn:schemas-microsoft-com:vml" Requires="v">
                <p:oleObj spid="_x0000_s61441" name="Equation" r:id="rId1" imgW="21945600" imgH="18288000" progId="Equation.DSMT4">
                  <p:embed/>
                </p:oleObj>
              </mc:Choice>
              <mc:Fallback>
                <p:oleObj name="Equation" r:id="rId1" imgW="21945600" imgH="18288000" progId="Equation.DSMT4">
                  <p:embed/>
                  <p:pic>
                    <p:nvPicPr>
                      <p:cNvPr id="0" name="图片 61440"/>
                      <p:cNvPicPr>
                        <a:picLocks noChangeAspect="1"/>
                      </p:cNvPicPr>
                      <p:nvPr/>
                    </p:nvPicPr>
                    <p:blipFill>
                      <a:blip r:embed="rId2"/>
                      <a:stretch>
                        <a:fillRect/>
                      </a:stretch>
                    </p:blipFill>
                    <p:spPr>
                      <a:xfrm>
                        <a:off x="8635468" y="2088082"/>
                        <a:ext cx="828674" cy="695324"/>
                      </a:xfrm>
                      <a:prstGeom prst="rect">
                        <a:avLst/>
                      </a:prstGeom>
                      <a:noFill/>
                      <a:ln w="9525">
                        <a:noFill/>
                      </a:ln>
                    </p:spPr>
                  </p:pic>
                </p:oleObj>
              </mc:Fallback>
            </mc:AlternateContent>
          </a:graphicData>
        </a:graphic>
      </p:graphicFrame>
      <p:pic>
        <p:nvPicPr>
          <p:cNvPr id="5" name="图片 3" descr="textimage111.jpeg"/>
          <p:cNvPicPr>
            <a:picLocks noChangeAspect="1"/>
          </p:cNvPicPr>
          <p:nvPr/>
        </p:nvPicPr>
        <p:blipFill>
          <a:blip r:embed="rId3" cstate="print"/>
          <a:stretch>
            <a:fillRect/>
          </a:stretch>
        </p:blipFill>
        <p:spPr>
          <a:xfrm>
            <a:off x="3026907" y="4465487"/>
            <a:ext cx="1743075" cy="2333625"/>
          </a:xfrm>
          <a:prstGeom prst="rect">
            <a:avLst/>
          </a:prstGeom>
        </p:spPr>
      </p:pic>
      <p:pic>
        <p:nvPicPr>
          <p:cNvPr id="6" name="图片 4" descr="textimage112.jpeg"/>
          <p:cNvPicPr>
            <a:picLocks noChangeAspect="1"/>
          </p:cNvPicPr>
          <p:nvPr/>
        </p:nvPicPr>
        <p:blipFill>
          <a:blip r:embed="rId4" cstate="print"/>
          <a:stretch>
            <a:fillRect/>
          </a:stretch>
        </p:blipFill>
        <p:spPr>
          <a:xfrm>
            <a:off x="5075982" y="4608362"/>
            <a:ext cx="3619500" cy="20478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136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(3)</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l</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是指有效长度</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弯曲通电导线的有效长度</a:t>
            </a:r>
            <a:r>
              <a:rPr lang="zh-CN" altLang="en-US"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l</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等于连接导线两端点的线段的长度</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,相应的电流方向沿两端</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点连线由始端流向末端,如图所示</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pic>
        <p:nvPicPr>
          <p:cNvPr id="3" name="图片 3" descr="textimage16.jpeg"/>
          <p:cNvPicPr>
            <a:picLocks noChangeAspect="1"/>
          </p:cNvPicPr>
          <p:nvPr/>
        </p:nvPicPr>
        <p:blipFill>
          <a:blip r:embed="rId1" cstate="print"/>
          <a:stretch>
            <a:fillRect/>
          </a:stretch>
        </p:blipFill>
        <p:spPr>
          <a:xfrm>
            <a:off x="3275782" y="2484165"/>
            <a:ext cx="5492805" cy="2187812"/>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964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(1)0    沿</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轴正方向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3090" kern="0" spc="16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824800" y="1332037"/>
          <a:ext cx="600075" cy="657225"/>
        </p:xfrm>
        <a:graphic>
          <a:graphicData uri="http://schemas.openxmlformats.org/presentationml/2006/ole">
            <mc:AlternateContent xmlns:mc="http://schemas.openxmlformats.org/markup-compatibility/2006">
              <mc:Choice xmlns:v="urn:schemas-microsoft-com:vml" Requires="v">
                <p:oleObj spid="_x0000_s62465" name="Equation" r:id="rId1" imgW="15849600" imgH="17373600" progId="Equation.DSMT4">
                  <p:embed/>
                </p:oleObj>
              </mc:Choice>
              <mc:Fallback>
                <p:oleObj name="Equation" r:id="rId1" imgW="15849600" imgH="17373600" progId="Equation.DSMT4">
                  <p:embed/>
                  <p:pic>
                    <p:nvPicPr>
                      <p:cNvPr id="0" name="图片 62464"/>
                      <p:cNvPicPr>
                        <a:picLocks noChangeAspect="1"/>
                      </p:cNvPicPr>
                      <p:nvPr/>
                    </p:nvPicPr>
                    <p:blipFill>
                      <a:blip r:embed="rId2"/>
                      <a:stretch>
                        <a:fillRect/>
                      </a:stretch>
                    </p:blipFill>
                    <p:spPr>
                      <a:xfrm>
                        <a:off x="824800" y="1332037"/>
                        <a:ext cx="600075" cy="657225"/>
                      </a:xfrm>
                      <a:prstGeom prst="rect">
                        <a:avLst/>
                      </a:prstGeom>
                      <a:noFill/>
                      <a:ln w="9525">
                        <a:noFill/>
                      </a:ln>
                    </p:spPr>
                  </p:pic>
                </p:oleObj>
              </mc:Fallback>
            </mc:AlternateContent>
          </a:graphicData>
        </a:graphic>
      </p:graphicFrame>
      <p:sp>
        <p:nvSpPr>
          <p:cNvPr id="5" name="TextBox 2"/>
          <p:cNvSpPr txBox="1"/>
          <p:nvPr/>
        </p:nvSpPr>
        <p:spPr>
          <a:xfrm>
            <a:off x="468000" y="2140472"/>
            <a:ext cx="11831400" cy="39440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DE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(1)①粒子从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点的过程中什么力做功?</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时间内,粒子从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点,洛伦兹力不做功,粒子运动到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点速度恰好为0。根据</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轴为匀强电场的等势线。</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②知道带电粒子带正电,要判断电场的方向,能否从带电粒子受到的电场力的方向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出发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根据题意可知,粒子由静止释放进入第一象限(点拨:判断电场力方向的切入点),说明带</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电粒子受到的电场力沿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轴正方向,即0~2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时间内,匀强电场的方向沿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轴正方向。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(2)③从题图乙中提取信息如图1所示,你能否根据信息画出带电粒子的运动轨迹?</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806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9980" kern="0" spc="2099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75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粒子的运动轨迹如图2所示。</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8115" kern="0" spc="26832"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3" descr="textimage113.jpeg"/>
          <p:cNvPicPr>
            <a:picLocks noChangeAspect="1"/>
          </p:cNvPicPr>
          <p:nvPr/>
        </p:nvPicPr>
        <p:blipFill>
          <a:blip r:embed="rId1" cstate="print"/>
          <a:stretch>
            <a:fillRect/>
          </a:stretch>
        </p:blipFill>
        <p:spPr>
          <a:xfrm>
            <a:off x="4355902" y="539949"/>
            <a:ext cx="3633061" cy="2463092"/>
          </a:xfrm>
          <a:prstGeom prst="rect">
            <a:avLst/>
          </a:prstGeom>
        </p:spPr>
      </p:pic>
      <p:pic>
        <p:nvPicPr>
          <p:cNvPr id="4" name="图片 4" descr="textimage114.jpeg"/>
          <p:cNvPicPr>
            <a:picLocks noChangeAspect="1"/>
          </p:cNvPicPr>
          <p:nvPr/>
        </p:nvPicPr>
        <p:blipFill>
          <a:blip r:embed="rId2" cstate="print"/>
          <a:stretch>
            <a:fillRect/>
          </a:stretch>
        </p:blipFill>
        <p:spPr>
          <a:xfrm>
            <a:off x="4067870" y="4030224"/>
            <a:ext cx="4438650" cy="2124075"/>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202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当粒子运动到离</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y</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轴最远时,根据牛顿第二定律得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qvB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qE</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根据动能定理有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qE</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mv</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20" kern="0" spc="3305"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63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④带电粒子在交变场中的运动,往往涉及周期性问题,你能否从带电粒子的运动分析中</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总结出相应的运动规律?</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粒子在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的运动与0~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类似,在2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时刻电场方向变为沿</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轴负方向,之后粒子在第二象</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限内运动,运动规律与0~2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内的运动规律类似,3</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时刻到达</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点,4</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时刻回到</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O</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粒子经过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点的时刻</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=0,1,2,…)。</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3410130" y="1310583"/>
          <a:ext cx="219074" cy="657224"/>
        </p:xfrm>
        <a:graphic>
          <a:graphicData uri="http://schemas.openxmlformats.org/presentationml/2006/ole">
            <mc:AlternateContent xmlns:mc="http://schemas.openxmlformats.org/markup-compatibility/2006">
              <mc:Choice xmlns:v="urn:schemas-microsoft-com:vml" Requires="v">
                <p:oleObj spid="_x0000_s63489" name="Equation" r:id="rId1" imgW="5791200" imgH="17373600" progId="Equation.DSMT4">
                  <p:embed/>
                </p:oleObj>
              </mc:Choice>
              <mc:Fallback>
                <p:oleObj name="Equation" r:id="rId1" imgW="5791200" imgH="17373600" progId="Equation.DSMT4">
                  <p:embed/>
                  <p:pic>
                    <p:nvPicPr>
                      <p:cNvPr id="0" name="图片 63488"/>
                      <p:cNvPicPr>
                        <a:picLocks noChangeAspect="1"/>
                      </p:cNvPicPr>
                      <p:nvPr/>
                    </p:nvPicPr>
                    <p:blipFill>
                      <a:blip r:embed="rId2"/>
                      <a:stretch>
                        <a:fillRect/>
                      </a:stretch>
                    </p:blipFill>
                    <p:spPr>
                      <a:xfrm>
                        <a:off x="3410130" y="1310583"/>
                        <a:ext cx="2190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98688" y="2013660"/>
          <a:ext cx="828674" cy="695324"/>
        </p:xfrm>
        <a:graphic>
          <a:graphicData uri="http://schemas.openxmlformats.org/presentationml/2006/ole">
            <mc:AlternateContent xmlns:mc="http://schemas.openxmlformats.org/markup-compatibility/2006">
              <mc:Choice xmlns:v="urn:schemas-microsoft-com:vml" Requires="v">
                <p:oleObj spid="_x0000_s63490" name="Equation" r:id="rId3" imgW="21945600" imgH="18288000" progId="Equation.DSMT4">
                  <p:embed/>
                </p:oleObj>
              </mc:Choice>
              <mc:Fallback>
                <p:oleObj name="Equation" r:id="rId3" imgW="21945600" imgH="18288000" progId="Equation.DSMT4">
                  <p:embed/>
                  <p:pic>
                    <p:nvPicPr>
                      <p:cNvPr id="0" name="图片 63489"/>
                      <p:cNvPicPr>
                        <a:picLocks noChangeAspect="1"/>
                      </p:cNvPicPr>
                      <p:nvPr/>
                    </p:nvPicPr>
                    <p:blipFill>
                      <a:blip r:embed="rId4"/>
                      <a:stretch>
                        <a:fillRect/>
                      </a:stretch>
                    </p:blipFill>
                    <p:spPr>
                      <a:xfrm>
                        <a:off x="1098688" y="2013660"/>
                        <a:ext cx="828674"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999213" y="2785466"/>
          <a:ext cx="600074" cy="657224"/>
        </p:xfrm>
        <a:graphic>
          <a:graphicData uri="http://schemas.openxmlformats.org/presentationml/2006/ole">
            <mc:AlternateContent xmlns:mc="http://schemas.openxmlformats.org/markup-compatibility/2006">
              <mc:Choice xmlns:v="urn:schemas-microsoft-com:vml" Requires="v">
                <p:oleObj spid="_x0000_s63491" name="Equation" r:id="rId5" imgW="15849600" imgH="17373600" progId="Equation.DSMT4">
                  <p:embed/>
                </p:oleObj>
              </mc:Choice>
              <mc:Fallback>
                <p:oleObj name="Equation" r:id="rId5" imgW="15849600" imgH="17373600" progId="Equation.DSMT4">
                  <p:embed/>
                  <p:pic>
                    <p:nvPicPr>
                      <p:cNvPr id="0" name="图片 63490"/>
                      <p:cNvPicPr>
                        <a:picLocks noChangeAspect="1"/>
                      </p:cNvPicPr>
                      <p:nvPr/>
                    </p:nvPicPr>
                    <p:blipFill>
                      <a:blip r:embed="rId6"/>
                      <a:stretch>
                        <a:fillRect/>
                      </a:stretch>
                    </p:blipFill>
                    <p:spPr>
                      <a:xfrm>
                        <a:off x="1999213" y="2785466"/>
                        <a:ext cx="60007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569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如图所示,存在一叠加场,包含方向垂直纸面向里的匀强磁场(磁感应强度大小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)和方向竖直向下的匀强电场(电场强度大小为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),有一质量为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粒子(不计重力)由</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点无初速度释放,求粒子运动轨迹的最低点与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点的高度差以及粒</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子运动到最低点时的速度大小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115.jpeg"/>
          <p:cNvPicPr>
            <a:picLocks noChangeAspect="1"/>
          </p:cNvPicPr>
          <p:nvPr/>
        </p:nvPicPr>
        <p:blipFill>
          <a:blip r:embed="rId1" cstate="print"/>
          <a:stretch>
            <a:fillRect/>
          </a:stretch>
        </p:blipFill>
        <p:spPr>
          <a:xfrm>
            <a:off x="4427910" y="3132237"/>
            <a:ext cx="2971799" cy="2343149"/>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03984"/>
            <a:ext cx="11831400" cy="667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285" kern="0" spc="14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020" kern="0" spc="2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386000" y="611845"/>
          <a:ext cx="600075" cy="714375"/>
        </p:xfrm>
        <a:graphic>
          <a:graphicData uri="http://schemas.openxmlformats.org/presentationml/2006/ole">
            <mc:AlternateContent xmlns:mc="http://schemas.openxmlformats.org/markup-compatibility/2006">
              <mc:Choice xmlns:v="urn:schemas-microsoft-com:vml" Requires="v">
                <p:oleObj spid="_x0000_s64513" name="Equation" r:id="rId1" imgW="15849600" imgH="18897600" progId="Equation.DSMT4">
                  <p:embed/>
                </p:oleObj>
              </mc:Choice>
              <mc:Fallback>
                <p:oleObj name="Equation" r:id="rId1" imgW="15849600" imgH="18897600" progId="Equation.DSMT4">
                  <p:embed/>
                  <p:pic>
                    <p:nvPicPr>
                      <p:cNvPr id="0" name="图片 64512"/>
                      <p:cNvPicPr>
                        <a:picLocks noChangeAspect="1"/>
                      </p:cNvPicPr>
                      <p:nvPr/>
                    </p:nvPicPr>
                    <p:blipFill>
                      <a:blip r:embed="rId2"/>
                      <a:stretch>
                        <a:fillRect/>
                      </a:stretch>
                    </p:blipFill>
                    <p:spPr>
                      <a:xfrm>
                        <a:off x="1386000" y="611845"/>
                        <a:ext cx="600075"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292075" y="611957"/>
          <a:ext cx="419099" cy="657225"/>
        </p:xfrm>
        <a:graphic>
          <a:graphicData uri="http://schemas.openxmlformats.org/presentationml/2006/ole">
            <mc:AlternateContent xmlns:mc="http://schemas.openxmlformats.org/markup-compatibility/2006">
              <mc:Choice xmlns:v="urn:schemas-microsoft-com:vml" Requires="v">
                <p:oleObj spid="_x0000_s64514" name="Equation" r:id="rId3" imgW="10972800" imgH="17373600" progId="Equation.DSMT4">
                  <p:embed/>
                </p:oleObj>
              </mc:Choice>
              <mc:Fallback>
                <p:oleObj name="Equation" r:id="rId3" imgW="10972800" imgH="17373600" progId="Equation.DSMT4">
                  <p:embed/>
                  <p:pic>
                    <p:nvPicPr>
                      <p:cNvPr id="0" name="图片 64513"/>
                      <p:cNvPicPr>
                        <a:picLocks noChangeAspect="1"/>
                      </p:cNvPicPr>
                      <p:nvPr/>
                    </p:nvPicPr>
                    <p:blipFill>
                      <a:blip r:embed="rId4"/>
                      <a:stretch>
                        <a:fillRect/>
                      </a:stretch>
                    </p:blipFill>
                    <p:spPr>
                      <a:xfrm>
                        <a:off x="2292075" y="611957"/>
                        <a:ext cx="419099" cy="657225"/>
                      </a:xfrm>
                      <a:prstGeom prst="rect">
                        <a:avLst/>
                      </a:prstGeom>
                      <a:noFill/>
                      <a:ln w="9525">
                        <a:noFill/>
                      </a:ln>
                    </p:spPr>
                  </p:pic>
                </p:oleObj>
              </mc:Fallback>
            </mc:AlternateContent>
          </a:graphicData>
        </a:graphic>
      </p:graphicFrame>
      <p:sp>
        <p:nvSpPr>
          <p:cNvPr id="6" name="TextBox 2"/>
          <p:cNvSpPr txBox="1"/>
          <p:nvPr/>
        </p:nvSpPr>
        <p:spPr>
          <a:xfrm>
            <a:off x="468000" y="1394883"/>
            <a:ext cx="11831400" cy="468968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解法一　微元法</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设粒子运动的某一时刻,水平方向的速度为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,竖直方向的速度为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,则满足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,如图所示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7465" kern="0" spc="35660"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76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取极短时间Δ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,满足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qBy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qBx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拨:初始状态与最低点状态,竖直方向的速度均为0)</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7" name="图片 3" descr="textimage116.jpeg"/>
          <p:cNvPicPr>
            <a:picLocks noChangeAspect="1"/>
          </p:cNvPicPr>
          <p:nvPr/>
        </p:nvPicPr>
        <p:blipFill>
          <a:blip r:embed="rId5" cstate="print"/>
          <a:stretch>
            <a:fillRect/>
          </a:stretch>
        </p:blipFill>
        <p:spPr>
          <a:xfrm>
            <a:off x="3635822" y="3303056"/>
            <a:ext cx="4320480" cy="1525317"/>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带电粒子由</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点到最低点的过程,根据动能定理可得</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qEy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联立解得粒子运动的最低点与</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点的高度差</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4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粒子运动到最低点的速度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解法二　配速法</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由于粒子在</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点由静止释放,运用配速法,将初速度为0分解为水平向右的速度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和水平</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向左的速度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,水平向右的速度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对应竖直向上的洛伦兹力,令其与静电力平衡,水平向</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左的速度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对应竖直向下的洛伦兹力,该力提供粒子做圆周运动的向心力,所以粒子可</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看成是水平向右以速度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做匀速直线运动和以速度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沿逆时针方向做匀速圆周运动的</a:t>
            </a:r>
            <a:endParaRPr lang="zh-CN" altLang="en-US"/>
          </a:p>
        </p:txBody>
      </p:sp>
      <p:graphicFrame>
        <p:nvGraphicFramePr>
          <p:cNvPr id="4" name="对象 3"/>
          <p:cNvGraphicFramePr>
            <a:graphicFrameLocks noChangeAspect="1"/>
          </p:cNvGraphicFramePr>
          <p:nvPr/>
        </p:nvGraphicFramePr>
        <p:xfrm>
          <a:off x="1115130" y="1310583"/>
          <a:ext cx="219075" cy="657225"/>
        </p:xfrm>
        <a:graphic>
          <a:graphicData uri="http://schemas.openxmlformats.org/presentationml/2006/ole">
            <mc:AlternateContent xmlns:mc="http://schemas.openxmlformats.org/markup-compatibility/2006">
              <mc:Choice xmlns:v="urn:schemas-microsoft-com:vml" Requires="v">
                <p:oleObj spid="_x0000_s65537" name="Equation" r:id="rId1" imgW="5791200" imgH="17373600" progId="Equation.DSMT4">
                  <p:embed/>
                </p:oleObj>
              </mc:Choice>
              <mc:Fallback>
                <p:oleObj name="Equation" r:id="rId1" imgW="5791200" imgH="17373600" progId="Equation.DSMT4">
                  <p:embed/>
                  <p:pic>
                    <p:nvPicPr>
                      <p:cNvPr id="0" name="图片 65536"/>
                      <p:cNvPicPr>
                        <a:picLocks noChangeAspect="1"/>
                      </p:cNvPicPr>
                      <p:nvPr/>
                    </p:nvPicPr>
                    <p:blipFill>
                      <a:blip r:embed="rId2"/>
                      <a:stretch>
                        <a:fillRect/>
                      </a:stretch>
                    </p:blipFill>
                    <p:spPr>
                      <a:xfrm>
                        <a:off x="1115130" y="13105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543659" y="1453718"/>
          <a:ext cx="257174" cy="380999"/>
        </p:xfrm>
        <a:graphic>
          <a:graphicData uri="http://schemas.openxmlformats.org/presentationml/2006/ole">
            <mc:AlternateContent xmlns:mc="http://schemas.openxmlformats.org/markup-compatibility/2006">
              <mc:Choice xmlns:v="urn:schemas-microsoft-com:vml" Requires="v">
                <p:oleObj spid="_x0000_s65538" name="Equation" r:id="rId3" imgW="6705600" imgH="10058400" progId="Equation.DSMT4">
                  <p:embed/>
                </p:oleObj>
              </mc:Choice>
              <mc:Fallback>
                <p:oleObj name="Equation" r:id="rId3" imgW="6705600" imgH="10058400" progId="Equation.DSMT4">
                  <p:embed/>
                  <p:pic>
                    <p:nvPicPr>
                      <p:cNvPr id="0" name="图片 65537"/>
                      <p:cNvPicPr>
                        <a:picLocks noChangeAspect="1"/>
                      </p:cNvPicPr>
                      <p:nvPr/>
                    </p:nvPicPr>
                    <p:blipFill>
                      <a:blip r:embed="rId4"/>
                      <a:stretch>
                        <a:fillRect/>
                      </a:stretch>
                    </p:blipFill>
                    <p:spPr>
                      <a:xfrm>
                        <a:off x="1543659" y="1453718"/>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470414" y="2062240"/>
          <a:ext cx="600074" cy="714374"/>
        </p:xfrm>
        <a:graphic>
          <a:graphicData uri="http://schemas.openxmlformats.org/presentationml/2006/ole">
            <mc:AlternateContent xmlns:mc="http://schemas.openxmlformats.org/markup-compatibility/2006">
              <mc:Choice xmlns:v="urn:schemas-microsoft-com:vml" Requires="v">
                <p:oleObj spid="_x0000_s65539" name="Equation" r:id="rId5" imgW="15849600" imgH="18897600" progId="Equation.DSMT4">
                  <p:embed/>
                </p:oleObj>
              </mc:Choice>
              <mc:Fallback>
                <p:oleObj name="Equation" r:id="rId5" imgW="15849600" imgH="18897600" progId="Equation.DSMT4">
                  <p:embed/>
                  <p:pic>
                    <p:nvPicPr>
                      <p:cNvPr id="0" name="图片 65538"/>
                      <p:cNvPicPr>
                        <a:picLocks noChangeAspect="1"/>
                      </p:cNvPicPr>
                      <p:nvPr/>
                    </p:nvPicPr>
                    <p:blipFill>
                      <a:blip r:embed="rId6"/>
                      <a:stretch>
                        <a:fillRect/>
                      </a:stretch>
                    </p:blipFill>
                    <p:spPr>
                      <a:xfrm>
                        <a:off x="6470414" y="2062240"/>
                        <a:ext cx="600074" cy="7143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515746" y="2803695"/>
          <a:ext cx="419100" cy="657225"/>
        </p:xfrm>
        <a:graphic>
          <a:graphicData uri="http://schemas.openxmlformats.org/presentationml/2006/ole">
            <mc:AlternateContent xmlns:mc="http://schemas.openxmlformats.org/markup-compatibility/2006">
              <mc:Choice xmlns:v="urn:schemas-microsoft-com:vml" Requires="v">
                <p:oleObj spid="_x0000_s65540" name="Equation" r:id="rId7" imgW="10972800" imgH="17373600" progId="Equation.DSMT4">
                  <p:embed/>
                </p:oleObj>
              </mc:Choice>
              <mc:Fallback>
                <p:oleObj name="Equation" r:id="rId7" imgW="10972800" imgH="17373600" progId="Equation.DSMT4">
                  <p:embed/>
                  <p:pic>
                    <p:nvPicPr>
                      <p:cNvPr id="0" name="图片 65539"/>
                      <p:cNvPicPr>
                        <a:picLocks noChangeAspect="1"/>
                      </p:cNvPicPr>
                      <p:nvPr/>
                    </p:nvPicPr>
                    <p:blipFill>
                      <a:blip r:embed="rId8"/>
                      <a:stretch>
                        <a:fillRect/>
                      </a:stretch>
                    </p:blipFill>
                    <p:spPr>
                      <a:xfrm>
                        <a:off x="4515746" y="2803695"/>
                        <a:ext cx="4191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合运动,如图所示。</a:t>
            </a:r>
            <a:endParaRPr lang="zh-CN" altLang="en-US"/>
          </a:p>
          <a:p>
            <a:pPr marL="0" indent="0" eaLnBrk="0" latinLnBrk="1" hangingPunct="0">
              <a:lnSpc>
                <a:spcPct val="150000"/>
              </a:lnSpc>
              <a:spcBef>
                <a:spcPts val="145"/>
              </a:spcBef>
              <a:buNone/>
            </a:pPr>
            <a:r>
              <a:rPr lang="zh-CN" altLang="en-US" sz="5570" kern="0" spc="590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020"/>
              </a:spcBef>
              <a:buNone/>
            </a:pPr>
            <a:r>
              <a:rPr lang="zh-CN" altLang="en-US" sz="2410" kern="0" dirty="0" smtClean="0">
                <a:solidFill>
                  <a:srgbClr val="000000"/>
                </a:solidFill>
                <a:latin typeface="Times New Roman" panose="02020603050405020304" pitchFamily="65" charset="-122"/>
                <a:ea typeface="楷体_GB2312" pitchFamily="65" charset="-122"/>
              </a:rPr>
              <a:t>粒子运动的最低点与</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点的高度差</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,其中</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4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qE</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4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,在最低点的速度大小</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2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方法提升　由于两个分运动互不影响,所以粒子从</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点到最低点的过程,由圆周运动可</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129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2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,由匀速直线运动可得对应的水平位移大小</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5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pic>
        <p:nvPicPr>
          <p:cNvPr id="3" name="图片 3" descr="textimage117.jpeg"/>
          <p:cNvPicPr>
            <a:picLocks noChangeAspect="1"/>
          </p:cNvPicPr>
          <p:nvPr/>
        </p:nvPicPr>
        <p:blipFill>
          <a:blip r:embed="rId1" cstate="print"/>
          <a:stretch>
            <a:fillRect/>
          </a:stretch>
        </p:blipFill>
        <p:spPr>
          <a:xfrm>
            <a:off x="5003974" y="1044005"/>
            <a:ext cx="1457325" cy="1381125"/>
          </a:xfrm>
          <a:prstGeom prst="rect">
            <a:avLst/>
          </a:prstGeom>
        </p:spPr>
      </p:pic>
      <p:graphicFrame>
        <p:nvGraphicFramePr>
          <p:cNvPr id="5" name="对象 4"/>
          <p:cNvGraphicFramePr>
            <a:graphicFrameLocks noChangeAspect="1"/>
          </p:cNvGraphicFramePr>
          <p:nvPr/>
        </p:nvGraphicFramePr>
        <p:xfrm>
          <a:off x="2156665" y="3329856"/>
          <a:ext cx="476249" cy="714375"/>
        </p:xfrm>
        <a:graphic>
          <a:graphicData uri="http://schemas.openxmlformats.org/presentationml/2006/ole">
            <mc:AlternateContent xmlns:mc="http://schemas.openxmlformats.org/markup-compatibility/2006">
              <mc:Choice xmlns:v="urn:schemas-microsoft-com:vml" Requires="v">
                <p:oleObj spid="_x0000_s66561" name="Equation" r:id="rId2" imgW="12496800" imgH="18897600" progId="Equation.DSMT4">
                  <p:embed/>
                </p:oleObj>
              </mc:Choice>
              <mc:Fallback>
                <p:oleObj name="Equation" r:id="rId2" imgW="12496800" imgH="18897600" progId="Equation.DSMT4">
                  <p:embed/>
                  <p:pic>
                    <p:nvPicPr>
                      <p:cNvPr id="0" name="图片 66560"/>
                      <p:cNvPicPr>
                        <a:picLocks noChangeAspect="1"/>
                      </p:cNvPicPr>
                      <p:nvPr/>
                    </p:nvPicPr>
                    <p:blipFill>
                      <a:blip r:embed="rId3"/>
                      <a:stretch>
                        <a:fillRect/>
                      </a:stretch>
                    </p:blipFill>
                    <p:spPr>
                      <a:xfrm>
                        <a:off x="2156665" y="3329856"/>
                        <a:ext cx="476249"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387213" y="4103755"/>
          <a:ext cx="600074" cy="714375"/>
        </p:xfrm>
        <a:graphic>
          <a:graphicData uri="http://schemas.openxmlformats.org/presentationml/2006/ole">
            <mc:AlternateContent xmlns:mc="http://schemas.openxmlformats.org/markup-compatibility/2006">
              <mc:Choice xmlns:v="urn:schemas-microsoft-com:vml" Requires="v">
                <p:oleObj spid="_x0000_s66562" name="Equation" r:id="rId4" imgW="15849600" imgH="18897600" progId="Equation.DSMT4">
                  <p:embed/>
                </p:oleObj>
              </mc:Choice>
              <mc:Fallback>
                <p:oleObj name="Equation" r:id="rId4" imgW="15849600" imgH="18897600" progId="Equation.DSMT4">
                  <p:embed/>
                  <p:pic>
                    <p:nvPicPr>
                      <p:cNvPr id="0" name="图片 66561"/>
                      <p:cNvPicPr>
                        <a:picLocks noChangeAspect="1"/>
                      </p:cNvPicPr>
                      <p:nvPr/>
                    </p:nvPicPr>
                    <p:blipFill>
                      <a:blip r:embed="rId5"/>
                      <a:stretch>
                        <a:fillRect/>
                      </a:stretch>
                    </p:blipFill>
                    <p:spPr>
                      <a:xfrm>
                        <a:off x="1387213" y="4103755"/>
                        <a:ext cx="600074"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661714" y="4103867"/>
          <a:ext cx="419100" cy="657225"/>
        </p:xfrm>
        <a:graphic>
          <a:graphicData uri="http://schemas.openxmlformats.org/presentationml/2006/ole">
            <mc:AlternateContent xmlns:mc="http://schemas.openxmlformats.org/markup-compatibility/2006">
              <mc:Choice xmlns:v="urn:schemas-microsoft-com:vml" Requires="v">
                <p:oleObj spid="_x0000_s66563" name="Equation" r:id="rId6" imgW="10972800" imgH="17373600" progId="Equation.DSMT4">
                  <p:embed/>
                </p:oleObj>
              </mc:Choice>
              <mc:Fallback>
                <p:oleObj name="Equation" r:id="rId6" imgW="10972800" imgH="17373600" progId="Equation.DSMT4">
                  <p:embed/>
                  <p:pic>
                    <p:nvPicPr>
                      <p:cNvPr id="0" name="图片 66562"/>
                      <p:cNvPicPr>
                        <a:picLocks noChangeAspect="1"/>
                      </p:cNvPicPr>
                      <p:nvPr/>
                    </p:nvPicPr>
                    <p:blipFill>
                      <a:blip r:embed="rId7"/>
                      <a:stretch>
                        <a:fillRect/>
                      </a:stretch>
                    </p:blipFill>
                    <p:spPr>
                      <a:xfrm>
                        <a:off x="5661714" y="4103867"/>
                        <a:ext cx="419100"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31589" y="5434686"/>
          <a:ext cx="219075" cy="657224"/>
        </p:xfrm>
        <a:graphic>
          <a:graphicData uri="http://schemas.openxmlformats.org/presentationml/2006/ole">
            <mc:AlternateContent xmlns:mc="http://schemas.openxmlformats.org/markup-compatibility/2006">
              <mc:Choice xmlns:v="urn:schemas-microsoft-com:vml" Requires="v">
                <p:oleObj spid="_x0000_s66564" name="Equation" r:id="rId8" imgW="5791200" imgH="17373600" progId="Equation.DSMT4">
                  <p:embed/>
                </p:oleObj>
              </mc:Choice>
              <mc:Fallback>
                <p:oleObj name="Equation" r:id="rId8" imgW="5791200" imgH="17373600" progId="Equation.DSMT4">
                  <p:embed/>
                  <p:pic>
                    <p:nvPicPr>
                      <p:cNvPr id="0" name="图片 66563"/>
                      <p:cNvPicPr>
                        <a:picLocks noChangeAspect="1"/>
                      </p:cNvPicPr>
                      <p:nvPr/>
                    </p:nvPicPr>
                    <p:blipFill>
                      <a:blip r:embed="rId9"/>
                      <a:stretch>
                        <a:fillRect/>
                      </a:stretch>
                    </p:blipFill>
                    <p:spPr>
                      <a:xfrm>
                        <a:off x="1031589" y="5434686"/>
                        <a:ext cx="219075"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591463" y="5434575"/>
          <a:ext cx="447675" cy="714375"/>
        </p:xfrm>
        <a:graphic>
          <a:graphicData uri="http://schemas.openxmlformats.org/presentationml/2006/ole">
            <mc:AlternateContent xmlns:mc="http://schemas.openxmlformats.org/markup-compatibility/2006">
              <mc:Choice xmlns:v="urn:schemas-microsoft-com:vml" Requires="v">
                <p:oleObj spid="_x0000_s66565" name="Equation" r:id="rId10" imgW="11887200" imgH="18897600" progId="Equation.DSMT4">
                  <p:embed/>
                </p:oleObj>
              </mc:Choice>
              <mc:Fallback>
                <p:oleObj name="Equation" r:id="rId10" imgW="11887200" imgH="18897600" progId="Equation.DSMT4">
                  <p:embed/>
                  <p:pic>
                    <p:nvPicPr>
                      <p:cNvPr id="0" name="图片 66564"/>
                      <p:cNvPicPr>
                        <a:picLocks noChangeAspect="1"/>
                      </p:cNvPicPr>
                      <p:nvPr/>
                    </p:nvPicPr>
                    <p:blipFill>
                      <a:blip r:embed="rId11"/>
                      <a:stretch>
                        <a:fillRect/>
                      </a:stretch>
                    </p:blipFill>
                    <p:spPr>
                      <a:xfrm>
                        <a:off x="1591463" y="5434575"/>
                        <a:ext cx="447675" cy="7143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8399581" y="5434575"/>
          <a:ext cx="619124" cy="714374"/>
        </p:xfrm>
        <a:graphic>
          <a:graphicData uri="http://schemas.openxmlformats.org/presentationml/2006/ole">
            <mc:AlternateContent xmlns:mc="http://schemas.openxmlformats.org/markup-compatibility/2006">
              <mc:Choice xmlns:v="urn:schemas-microsoft-com:vml" Requires="v">
                <p:oleObj spid="_x0000_s66566" name="Equation" r:id="rId12" imgW="16459200" imgH="18897600" progId="Equation.DSMT4">
                  <p:embed/>
                </p:oleObj>
              </mc:Choice>
              <mc:Fallback>
                <p:oleObj name="Equation" r:id="rId12" imgW="16459200" imgH="18897600" progId="Equation.DSMT4">
                  <p:embed/>
                  <p:pic>
                    <p:nvPicPr>
                      <p:cNvPr id="0" name="图片 66565"/>
                      <p:cNvPicPr>
                        <a:picLocks noChangeAspect="1"/>
                      </p:cNvPicPr>
                      <p:nvPr/>
                    </p:nvPicPr>
                    <p:blipFill>
                      <a:blip r:embed="rId13"/>
                      <a:stretch>
                        <a:fillRect/>
                      </a:stretch>
                    </p:blipFill>
                    <p:spPr>
                      <a:xfrm>
                        <a:off x="8399581" y="5434575"/>
                        <a:ext cx="619124" cy="7143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29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提升关键·方法提升</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应用配速法的几种常见情况</a:t>
            </a:r>
            <a:endParaRPr lang="zh-CN" altLang="en-US" dirty="0"/>
          </a:p>
        </p:txBody>
      </p:sp>
      <p:graphicFrame>
        <p:nvGraphicFramePr>
          <p:cNvPr id="3" name="表格 2"/>
          <p:cNvGraphicFramePr>
            <a:graphicFrameLocks noGrp="1"/>
          </p:cNvGraphicFramePr>
          <p:nvPr/>
        </p:nvGraphicFramePr>
        <p:xfrm>
          <a:off x="468000" y="1923483"/>
          <a:ext cx="11268000" cy="4161082"/>
        </p:xfrm>
        <a:graphic>
          <a:graphicData uri="http://schemas.openxmlformats.org/drawingml/2006/table">
            <a:tbl>
              <a:tblPr/>
              <a:tblGrid>
                <a:gridCol w="5634000"/>
                <a:gridCol w="5634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常见情况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处理方法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35518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初速度为0,有重力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6495" kern="0" spc="13602" dirty="0" smtClean="0">
                          <a:solidFill>
                            <a:srgbClr val="000000"/>
                          </a:solidFill>
                          <a:latin typeface="Times New Roman" panose="02020603050405020304" pitchFamily="65" charset="-122"/>
                          <a:ea typeface="华文细黑" panose="02010600040101010101" pitchFamily="65" charset="-122"/>
                        </a:rPr>
                        <a:t> </a:t>
                      </a:r>
                      <a:endParaRPr lang="zh-CN" altLang="en-US" sz="6495" kern="0" spc="1360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把初速度0分解为v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和v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和v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大小相等,且满足qv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br>
                        <a:rPr lang="zh-CN" altLang="en-US" sz="1515" kern="0" baseline="-1500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B=mg,则粒子的运动可看作以v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做匀速直线运动</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和以v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做匀速圆周运动的合运动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6760" kern="0" spc="29315" dirty="0" smtClean="0">
                          <a:solidFill>
                            <a:srgbClr val="000000"/>
                          </a:solidFill>
                          <a:latin typeface="Times New Roman" panose="02020603050405020304" pitchFamily="65" charset="-122"/>
                          <a:ea typeface="华文细黑" panose="02010600040101010101" pitchFamily="65" charset="-122"/>
                        </a:rPr>
                        <a:t> </a:t>
                      </a:r>
                      <a:endParaRPr lang="zh-CN" altLang="en-US" sz="6760" kern="0" spc="29315"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118.jpeg"/>
          <p:cNvPicPr>
            <a:picLocks noChangeAspect="1"/>
          </p:cNvPicPr>
          <p:nvPr/>
        </p:nvPicPr>
        <p:blipFill>
          <a:blip r:embed="rId1" cstate="print"/>
          <a:stretch>
            <a:fillRect/>
          </a:stretch>
        </p:blipFill>
        <p:spPr>
          <a:xfrm>
            <a:off x="540000" y="3201905"/>
            <a:ext cx="2552700" cy="1895475"/>
          </a:xfrm>
          <a:prstGeom prst="rect">
            <a:avLst/>
          </a:prstGeom>
        </p:spPr>
      </p:pic>
      <p:pic>
        <p:nvPicPr>
          <p:cNvPr id="5" name="图片 4" descr="textimage119.jpeg"/>
          <p:cNvPicPr>
            <a:picLocks noChangeAspect="1"/>
          </p:cNvPicPr>
          <p:nvPr/>
        </p:nvPicPr>
        <p:blipFill>
          <a:blip r:embed="rId2" cstate="print"/>
          <a:stretch>
            <a:fillRect/>
          </a:stretch>
        </p:blipFill>
        <p:spPr>
          <a:xfrm>
            <a:off x="6174000" y="4040891"/>
            <a:ext cx="4581525" cy="1971675"/>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3551891"/>
        </p:xfrm>
        <a:graphic>
          <a:graphicData uri="http://schemas.openxmlformats.org/drawingml/2006/table">
            <a:tbl>
              <a:tblPr/>
              <a:tblGrid>
                <a:gridCol w="5634000"/>
                <a:gridCol w="5634000"/>
              </a:tblGrid>
              <a:tr h="35518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初速度为0,不计重力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6725" kern="0" spc="11048" dirty="0" smtClean="0">
                          <a:solidFill>
                            <a:srgbClr val="000000"/>
                          </a:solidFill>
                          <a:latin typeface="Times New Roman" panose="02020603050405020304" pitchFamily="65" charset="-122"/>
                          <a:ea typeface="华文细黑" panose="02010600040101010101" pitchFamily="65" charset="-122"/>
                        </a:rPr>
                        <a:t> </a:t>
                      </a:r>
                      <a:endParaRPr lang="zh-CN" altLang="en-US" sz="6725" kern="0" spc="1104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把初速度0分解为v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和v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和v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大小相等,且满足qv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br>
                        <a:rPr lang="zh-CN" altLang="en-US" sz="1515" kern="0" baseline="-1500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B=qE,则粒子的运动可看作以v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做匀速直线运动和</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以v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做匀速圆周运动的合运动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6760" kern="0" spc="29315" dirty="0" smtClean="0">
                          <a:solidFill>
                            <a:srgbClr val="000000"/>
                          </a:solidFill>
                          <a:latin typeface="Times New Roman" panose="02020603050405020304" pitchFamily="65" charset="-122"/>
                          <a:ea typeface="华文细黑" panose="02010600040101010101" pitchFamily="65" charset="-122"/>
                        </a:rPr>
                        <a:t> </a:t>
                      </a:r>
                      <a:endParaRPr lang="zh-CN" altLang="en-US" sz="6760" kern="0" spc="29315"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120.jpeg"/>
          <p:cNvPicPr>
            <a:picLocks noChangeAspect="1"/>
          </p:cNvPicPr>
          <p:nvPr/>
        </p:nvPicPr>
        <p:blipFill>
          <a:blip r:embed="rId1" cstate="print"/>
          <a:stretch>
            <a:fillRect/>
          </a:stretch>
        </p:blipFill>
        <p:spPr>
          <a:xfrm>
            <a:off x="540000" y="1933875"/>
            <a:ext cx="2257425" cy="1962150"/>
          </a:xfrm>
          <a:prstGeom prst="rect">
            <a:avLst/>
          </a:prstGeom>
        </p:spPr>
      </p:pic>
      <p:pic>
        <p:nvPicPr>
          <p:cNvPr id="4" name="图片 4" descr="textimage121.jpeg"/>
          <p:cNvPicPr>
            <a:picLocks noChangeAspect="1"/>
          </p:cNvPicPr>
          <p:nvPr/>
        </p:nvPicPr>
        <p:blipFill>
          <a:blip r:embed="rId2" cstate="print"/>
          <a:stretch>
            <a:fillRect/>
          </a:stretch>
        </p:blipFill>
        <p:spPr>
          <a:xfrm>
            <a:off x="6174000" y="2768216"/>
            <a:ext cx="4581525" cy="1971675"/>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683833"/>
        </p:xfrm>
        <a:graphic>
          <a:graphicData uri="http://schemas.openxmlformats.org/drawingml/2006/table">
            <a:tbl>
              <a:tblPr/>
              <a:tblGrid>
                <a:gridCol w="5634000"/>
                <a:gridCol w="5634000"/>
              </a:tblGrid>
              <a:tr h="468383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初速度为0,有重力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5580" kern="0" spc="19246" dirty="0" smtClean="0">
                          <a:solidFill>
                            <a:srgbClr val="000000"/>
                          </a:solidFill>
                          <a:latin typeface="Times New Roman" panose="02020603050405020304" pitchFamily="65" charset="-122"/>
                          <a:ea typeface="华文细黑" panose="02010600040101010101" pitchFamily="65" charset="-122"/>
                        </a:rPr>
                        <a:t> </a:t>
                      </a:r>
                      <a:endParaRPr lang="zh-CN" altLang="en-US" sz="5580" kern="0" spc="1924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把初速度0分解为v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和v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和v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大小相等,且满足qv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br>
                        <a:rPr lang="zh-CN" altLang="en-US" sz="1515" kern="0" baseline="-1500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B与重力及静电力的合力平衡,则粒子的运动可看</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作以v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做匀速直线运动和以v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做匀速圆周运动的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合运动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7025" kern="0" spc="34747" dirty="0" smtClean="0">
                          <a:solidFill>
                            <a:srgbClr val="000000"/>
                          </a:solidFill>
                          <a:latin typeface="Times New Roman" panose="02020603050405020304" pitchFamily="65" charset="-122"/>
                          <a:ea typeface="华文细黑" panose="02010600040101010101" pitchFamily="65" charset="-122"/>
                        </a:rPr>
                        <a:t> </a:t>
                      </a:r>
                      <a:endParaRPr lang="zh-CN" altLang="en-US" sz="7025" kern="0" spc="34747"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122.jpeg"/>
          <p:cNvPicPr>
            <a:picLocks noChangeAspect="1"/>
          </p:cNvPicPr>
          <p:nvPr/>
        </p:nvPicPr>
        <p:blipFill>
          <a:blip r:embed="rId1" cstate="print"/>
          <a:stretch>
            <a:fillRect/>
          </a:stretch>
        </p:blipFill>
        <p:spPr>
          <a:xfrm>
            <a:off x="540000" y="1943827"/>
            <a:ext cx="3152775" cy="2105025"/>
          </a:xfrm>
          <a:prstGeom prst="rect">
            <a:avLst/>
          </a:prstGeom>
        </p:spPr>
      </p:pic>
      <p:pic>
        <p:nvPicPr>
          <p:cNvPr id="4" name="图片 4" descr="textimage123.jpeg"/>
          <p:cNvPicPr>
            <a:picLocks noChangeAspect="1"/>
          </p:cNvPicPr>
          <p:nvPr/>
        </p:nvPicPr>
        <p:blipFill>
          <a:blip r:embed="rId2" cstate="print"/>
          <a:stretch>
            <a:fillRect/>
          </a:stretch>
        </p:blipFill>
        <p:spPr>
          <a:xfrm>
            <a:off x="6174000" y="3233408"/>
            <a:ext cx="5305425" cy="26384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577334"/>
        </p:xfrm>
        <a:graphic>
          <a:graphicData uri="http://schemas.openxmlformats.org/drawingml/2006/table">
            <a:tbl>
              <a:tblPr/>
              <a:tblGrid>
                <a:gridCol w="1583646"/>
                <a:gridCol w="9684354"/>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电流元法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6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分割为电流元</a:t>
                      </a:r>
                      <a:r>
                        <a:rPr lang="zh-CN" altLang="en-US" sz="2165" kern="0" spc="698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安培力方向→整段</a:t>
                      </a:r>
                      <a:r>
                        <a:rPr lang="zh-CN" altLang="en-US" sz="2010" kern="0" dirty="0" smtClean="0">
                          <a:solidFill>
                            <a:srgbClr val="000000"/>
                          </a:solidFill>
                          <a:latin typeface="Times New Roman" panose="02020603050405020304" pitchFamily="65" charset="-122"/>
                          <a:ea typeface="华文细黑" panose="02010600040101010101" pitchFamily="65" charset="-122"/>
                        </a:rPr>
                        <a:t>导体所</a:t>
                      </a:r>
                      <a:r>
                        <a:rPr lang="zh-CN" altLang="en-US" sz="2010" kern="0" dirty="0" smtClean="0">
                          <a:solidFill>
                            <a:srgbClr val="000000"/>
                          </a:solidFill>
                          <a:latin typeface="Times New Roman" panose="02020603050405020304" pitchFamily="65" charset="-122"/>
                          <a:ea typeface="华文细黑" panose="02010600040101010101" pitchFamily="65" charset="-122"/>
                        </a:rPr>
                        <a:t>受合力方向→运动方向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特殊位置法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在特殊位置→安培力方向→运动方向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等效法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环形电流→小磁针</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通电螺线管→条形磁体</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结论法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两电流相互平行时无转动趋势,同向电流互相</a:t>
                      </a:r>
                      <a:r>
                        <a:rPr lang="zh-CN" altLang="en-US" sz="2010" kern="0" dirty="0" smtClean="0">
                          <a:solidFill>
                            <a:srgbClr val="000000"/>
                          </a:solidFill>
                          <a:latin typeface="Times New Roman" panose="02020603050405020304" pitchFamily="65" charset="-122"/>
                          <a:ea typeface="华文细黑" panose="02010600040101010101" pitchFamily="65" charset="-122"/>
                        </a:rPr>
                        <a:t>吸引</a:t>
                      </a:r>
                      <a:r>
                        <a:rPr lang="zh-CN" altLang="en-US" sz="2010" kern="0" dirty="0" smtClean="0">
                          <a:solidFill>
                            <a:srgbClr val="000000"/>
                          </a:solidFill>
                          <a:latin typeface="Times New Roman" panose="02020603050405020304" pitchFamily="65" charset="-122"/>
                          <a:ea typeface="华文细黑" panose="02010600040101010101" pitchFamily="65" charset="-122"/>
                        </a:rPr>
                        <a:t>,异向电流互相排斥;</a:t>
                      </a:r>
                      <a:r>
                        <a:rPr lang="zh-CN" altLang="en-US" sz="2010" u="sng" kern="0" dirty="0" smtClean="0">
                          <a:solidFill>
                            <a:srgbClr val="000000"/>
                          </a:solidFill>
                          <a:latin typeface="Times New Roman" panose="02020603050405020304" pitchFamily="65" charset="-122"/>
                          <a:ea typeface="华文细黑" panose="02010600040101010101" pitchFamily="65" charset="-122"/>
                        </a:rPr>
                        <a:t>两不平行的直线电流</a:t>
                      </a:r>
                      <a:r>
                        <a:rPr lang="zh-CN" altLang="en-US" sz="2010" u="sng" kern="0" dirty="0" smtClean="0">
                          <a:solidFill>
                            <a:srgbClr val="000000"/>
                          </a:solidFill>
                          <a:latin typeface="Times New Roman" panose="02020603050405020304" pitchFamily="65" charset="-122"/>
                          <a:ea typeface="华文细黑" panose="02010600040101010101" pitchFamily="65" charset="-122"/>
                        </a:rPr>
                        <a:t>相互作用</a:t>
                      </a:r>
                      <a:r>
                        <a:rPr lang="zh-CN" altLang="en-US" sz="2010" u="sng" kern="0" dirty="0" smtClean="0">
                          <a:solidFill>
                            <a:srgbClr val="000000"/>
                          </a:solidFill>
                          <a:latin typeface="Times New Roman" panose="02020603050405020304" pitchFamily="65" charset="-122"/>
                          <a:ea typeface="华文细黑" panose="02010600040101010101" pitchFamily="65" charset="-122"/>
                        </a:rPr>
                        <a:t>时,有转到平行且电流方向相同的趋势</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转换研究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对象法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定性分析磁体在电流产生的磁场作用下的受力</a:t>
                      </a:r>
                      <a:r>
                        <a:rPr lang="zh-CN" altLang="en-US" sz="2010" kern="0" dirty="0" smtClean="0">
                          <a:solidFill>
                            <a:srgbClr val="000000"/>
                          </a:solidFill>
                          <a:latin typeface="Times New Roman" panose="02020603050405020304" pitchFamily="65" charset="-122"/>
                          <a:ea typeface="华文细黑" panose="02010600040101010101" pitchFamily="65" charset="-122"/>
                        </a:rPr>
                        <a:t>或运动</a:t>
                      </a:r>
                      <a:r>
                        <a:rPr lang="zh-CN" altLang="en-US" sz="2010" kern="0" dirty="0" smtClean="0">
                          <a:solidFill>
                            <a:srgbClr val="000000"/>
                          </a:solidFill>
                          <a:latin typeface="Times New Roman" panose="02020603050405020304" pitchFamily="65" charset="-122"/>
                          <a:ea typeface="华文细黑" panose="02010600040101010101" pitchFamily="65" charset="-122"/>
                        </a:rPr>
                        <a:t>的问题时,可先分析电流在磁体产生的磁场</a:t>
                      </a:r>
                      <a:r>
                        <a:rPr lang="zh-CN" altLang="en-US" sz="2010" kern="0" dirty="0" smtClean="0">
                          <a:solidFill>
                            <a:srgbClr val="000000"/>
                          </a:solidFill>
                          <a:latin typeface="Times New Roman" panose="02020603050405020304" pitchFamily="65" charset="-122"/>
                          <a:ea typeface="华文细黑" panose="02010600040101010101" pitchFamily="65" charset="-122"/>
                        </a:rPr>
                        <a:t>中所</a:t>
                      </a:r>
                      <a:r>
                        <a:rPr lang="zh-CN" altLang="en-US" sz="2010" kern="0" dirty="0" smtClean="0">
                          <a:solidFill>
                            <a:srgbClr val="000000"/>
                          </a:solidFill>
                          <a:latin typeface="Times New Roman" panose="02020603050405020304" pitchFamily="65" charset="-122"/>
                          <a:ea typeface="华文细黑" panose="02010600040101010101" pitchFamily="65" charset="-122"/>
                        </a:rPr>
                        <a:t>受的安培力,然后由牛顿第三定律,确定磁体</a:t>
                      </a:r>
                      <a:r>
                        <a:rPr lang="zh-CN" altLang="en-US" sz="2010" kern="0" dirty="0" smtClean="0">
                          <a:solidFill>
                            <a:srgbClr val="000000"/>
                          </a:solidFill>
                          <a:latin typeface="Times New Roman" panose="02020603050405020304" pitchFamily="65" charset="-122"/>
                          <a:ea typeface="华文细黑" panose="02010600040101010101" pitchFamily="65" charset="-122"/>
                        </a:rPr>
                        <a:t>所受</a:t>
                      </a:r>
                      <a:r>
                        <a:rPr lang="zh-CN" altLang="en-US" sz="2010" kern="0" dirty="0" smtClean="0">
                          <a:solidFill>
                            <a:srgbClr val="000000"/>
                          </a:solidFill>
                          <a:latin typeface="Times New Roman" panose="02020603050405020304" pitchFamily="65" charset="-122"/>
                          <a:ea typeface="华文细黑" panose="02010600040101010101" pitchFamily="65" charset="-122"/>
                        </a:rPr>
                        <a:t>电流产生的磁场的作用力,从而确定磁体所受</a:t>
                      </a:r>
                      <a:r>
                        <a:rPr lang="zh-CN" altLang="en-US" sz="2010" kern="0" dirty="0" smtClean="0">
                          <a:solidFill>
                            <a:srgbClr val="000000"/>
                          </a:solidFill>
                          <a:latin typeface="Times New Roman" panose="02020603050405020304" pitchFamily="65" charset="-122"/>
                          <a:ea typeface="华文细黑" panose="02010600040101010101" pitchFamily="65" charset="-122"/>
                        </a:rPr>
                        <a:t>合力</a:t>
                      </a:r>
                      <a:r>
                        <a:rPr lang="zh-CN" altLang="en-US" sz="2010" kern="0" dirty="0" smtClean="0">
                          <a:solidFill>
                            <a:srgbClr val="000000"/>
                          </a:solidFill>
                          <a:latin typeface="Times New Roman" panose="02020603050405020304" pitchFamily="65" charset="-122"/>
                          <a:ea typeface="华文细黑" panose="02010600040101010101" pitchFamily="65" charset="-122"/>
                        </a:rPr>
                        <a:t>及运动方向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17.jpeg"/>
          <p:cNvPicPr>
            <a:picLocks noChangeAspect="1"/>
          </p:cNvPicPr>
          <p:nvPr/>
        </p:nvPicPr>
        <p:blipFill>
          <a:blip r:embed="rId1" cstate="print"/>
          <a:stretch>
            <a:fillRect/>
          </a:stretch>
        </p:blipFill>
        <p:spPr>
          <a:xfrm>
            <a:off x="3669730" y="1318896"/>
            <a:ext cx="1162050" cy="428625"/>
          </a:xfrm>
          <a:prstGeom prst="rect">
            <a:avLst/>
          </a:prstGeom>
        </p:spPr>
      </p:pic>
      <p:sp>
        <p:nvSpPr>
          <p:cNvPr id="4"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3380"/>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a:t>
            </a:r>
            <a:r>
              <a:rPr lang="zh-CN" altLang="en-US" sz="2410" b="1" kern="0" dirty="0" smtClean="0">
                <a:solidFill>
                  <a:srgbClr val="000000"/>
                </a:solidFill>
                <a:latin typeface="Times New Roman" panose="02020603050405020304" pitchFamily="65" charset="-122"/>
                <a:ea typeface="微软雅黑" panose="020B0503020204020204" pitchFamily="34" charset="-122"/>
              </a:rPr>
              <a:t>、安培力作用下导体运动情况的判断方法</a:t>
            </a:r>
            <a:endParaRPr lang="zh-CN" alt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(多选)将半径为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的铜导线半圆环</a:t>
            </a:r>
            <a:r>
              <a:rPr lang="zh-CN" altLang="en-US" sz="2410" i="1" kern="0" dirty="0" smtClean="0">
                <a:solidFill>
                  <a:srgbClr val="000000"/>
                </a:solidFill>
                <a:latin typeface="Times New Roman" panose="02020603050405020304" pitchFamily="65" charset="-122"/>
                <a:ea typeface="华文细黑" panose="02010600040101010101" pitchFamily="65" charset="-122"/>
              </a:rPr>
              <a:t>AD</a:t>
            </a:r>
            <a:r>
              <a:rPr lang="zh-CN" altLang="en-US" sz="2410" kern="0" dirty="0" smtClean="0">
                <a:solidFill>
                  <a:srgbClr val="000000"/>
                </a:solidFill>
                <a:latin typeface="Times New Roman" panose="02020603050405020304" pitchFamily="65" charset="-122"/>
                <a:ea typeface="华文细黑" panose="02010600040101010101" pitchFamily="65" charset="-122"/>
              </a:rPr>
              <a:t>用两根不可伸长的绝缘线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悬挂于天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花板上,</a:t>
            </a:r>
            <a:r>
              <a:rPr lang="zh-CN" altLang="en-US" sz="2410" i="1" kern="0" dirty="0" smtClean="0">
                <a:solidFill>
                  <a:srgbClr val="000000"/>
                </a:solidFill>
                <a:latin typeface="Times New Roman" panose="02020603050405020304" pitchFamily="65" charset="-122"/>
                <a:ea typeface="华文细黑" panose="02010600040101010101" pitchFamily="65" charset="-122"/>
              </a:rPr>
              <a:t>AD</a:t>
            </a:r>
            <a:r>
              <a:rPr lang="zh-CN" altLang="en-US" sz="2410" kern="0" dirty="0" smtClean="0">
                <a:solidFill>
                  <a:srgbClr val="000000"/>
                </a:solidFill>
                <a:latin typeface="Times New Roman" panose="02020603050405020304" pitchFamily="65" charset="-122"/>
                <a:ea typeface="华文细黑" panose="02010600040101010101" pitchFamily="65" charset="-122"/>
              </a:rPr>
              <a:t>置于方向垂直纸面向外、磁感应强度大小为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的匀强磁场中,现给导线通以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自</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的电流,则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.通电后两线拉力变小</a:t>
            </a:r>
            <a:endParaRPr lang="zh-CN" altLang="en-US" dirty="0"/>
          </a:p>
        </p:txBody>
      </p:sp>
      <p:pic>
        <p:nvPicPr>
          <p:cNvPr id="3" name="图片 3" descr="textimage18.jpeg"/>
          <p:cNvPicPr>
            <a:picLocks noChangeAspect="1"/>
          </p:cNvPicPr>
          <p:nvPr/>
        </p:nvPicPr>
        <p:blipFill>
          <a:blip r:embed="rId1" cstate="print"/>
          <a:stretch>
            <a:fillRect/>
          </a:stretch>
        </p:blipFill>
        <p:spPr>
          <a:xfrm>
            <a:off x="7452246" y="2124125"/>
            <a:ext cx="2249320" cy="2168019"/>
          </a:xfrm>
          <a:prstGeom prst="rect">
            <a:avLst/>
          </a:prstGeom>
        </p:spPr>
      </p:pic>
      <p:sp>
        <p:nvSpPr>
          <p:cNvPr id="4" name="TextBox 2"/>
          <p:cNvSpPr txBox="1"/>
          <p:nvPr/>
        </p:nvSpPr>
        <p:spPr>
          <a:xfrm>
            <a:off x="468000" y="2916213"/>
            <a:ext cx="11831400" cy="16351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B.通电后两线拉力变大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C.安培力大小为π</a:t>
            </a:r>
            <a:r>
              <a:rPr lang="zh-CN" altLang="en-US" sz="2410" i="1" kern="0" dirty="0" smtClean="0">
                <a:solidFill>
                  <a:srgbClr val="000000"/>
                </a:solidFill>
                <a:latin typeface="Times New Roman" panose="02020603050405020304" pitchFamily="65" charset="-122"/>
                <a:ea typeface="华文细黑" panose="02010600040101010101" pitchFamily="65" charset="-122"/>
              </a:rPr>
              <a:t>BIr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D.安培力大小为2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BIr</a:t>
            </a:r>
            <a:endParaRPr lang="zh-CN" altLang="en-US" dirty="0"/>
          </a:p>
        </p:txBody>
      </p:sp>
      <p:sp>
        <p:nvSpPr>
          <p:cNvPr id="5" name="文本框 8"/>
          <p:cNvSpPr txBox="1"/>
          <p:nvPr/>
        </p:nvSpPr>
        <p:spPr>
          <a:xfrm>
            <a:off x="4499918" y="1836093"/>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6" name="TextBox 2"/>
          <p:cNvSpPr txBox="1"/>
          <p:nvPr/>
        </p:nvSpPr>
        <p:spPr>
          <a:xfrm>
            <a:off x="468000" y="4572397"/>
            <a:ext cx="11831400" cy="16683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根据左手定则可知,通电后半圆环</a:t>
            </a:r>
            <a:r>
              <a:rPr lang="zh-CN" altLang="en-US" sz="2410" i="1" kern="0" dirty="0" smtClean="0">
                <a:solidFill>
                  <a:srgbClr val="000000"/>
                </a:solidFill>
                <a:latin typeface="Times New Roman" panose="02020603050405020304" pitchFamily="65" charset="-122"/>
                <a:ea typeface="楷体_GB2312" pitchFamily="65" charset="-122"/>
              </a:rPr>
              <a:t>AD</a:t>
            </a:r>
            <a:r>
              <a:rPr lang="zh-CN" altLang="en-US" sz="2410" kern="0" dirty="0" smtClean="0">
                <a:solidFill>
                  <a:srgbClr val="000000"/>
                </a:solidFill>
                <a:latin typeface="Times New Roman" panose="02020603050405020304" pitchFamily="65" charset="-122"/>
                <a:ea typeface="楷体_GB2312" pitchFamily="65" charset="-122"/>
              </a:rPr>
              <a:t>受到的安培力方向竖直向下,则通电</a:t>
            </a:r>
            <a:br>
              <a:rPr dirty="0"/>
            </a:br>
            <a:r>
              <a:rPr lang="zh-CN" altLang="en-US" sz="2410" kern="0" dirty="0" smtClean="0">
                <a:solidFill>
                  <a:srgbClr val="000000"/>
                </a:solidFill>
                <a:latin typeface="Times New Roman" panose="02020603050405020304" pitchFamily="65" charset="-122"/>
                <a:ea typeface="楷体_GB2312" pitchFamily="65" charset="-122"/>
              </a:rPr>
              <a:t>后两线拉力变大,</a:t>
            </a:r>
            <a:r>
              <a:rPr lang="zh-CN" altLang="en-US" sz="2410" kern="0" dirty="0" smtClean="0">
                <a:solidFill>
                  <a:srgbClr val="C00000"/>
                </a:solidFill>
                <a:latin typeface="Times New Roman" panose="02020603050405020304" pitchFamily="65" charset="-122"/>
                <a:ea typeface="楷体_GB2312" pitchFamily="65" charset="-122"/>
              </a:rPr>
              <a:t>A错误,B正确</a:t>
            </a:r>
            <a:r>
              <a:rPr lang="zh-CN" altLang="en-US" sz="2410" kern="0" dirty="0" smtClean="0">
                <a:solidFill>
                  <a:srgbClr val="000000"/>
                </a:solidFill>
                <a:latin typeface="Times New Roman" panose="02020603050405020304" pitchFamily="65" charset="-122"/>
                <a:ea typeface="楷体_GB2312" pitchFamily="65" charset="-122"/>
              </a:rPr>
              <a:t>。半圆环</a:t>
            </a:r>
            <a:r>
              <a:rPr lang="zh-CN" altLang="en-US" sz="2410" i="1" kern="0" dirty="0" smtClean="0">
                <a:solidFill>
                  <a:srgbClr val="000000"/>
                </a:solidFill>
                <a:latin typeface="Times New Roman" panose="02020603050405020304" pitchFamily="65" charset="-122"/>
                <a:ea typeface="楷体_GB2312" pitchFamily="65" charset="-122"/>
              </a:rPr>
              <a:t>AD</a:t>
            </a:r>
            <a:r>
              <a:rPr lang="zh-CN" altLang="en-US" sz="2410" kern="0" dirty="0" smtClean="0">
                <a:solidFill>
                  <a:srgbClr val="000000"/>
                </a:solidFill>
                <a:latin typeface="Times New Roman" panose="02020603050405020304" pitchFamily="65" charset="-122"/>
                <a:ea typeface="楷体_GB2312" pitchFamily="65" charset="-122"/>
              </a:rPr>
              <a:t>在磁场中的有效长度为2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,则安培力的大小</a:t>
            </a:r>
            <a:br>
              <a:rPr dirty="0"/>
            </a:b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BI</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BIr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933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3 </a:t>
            </a:r>
            <a:r>
              <a:rPr lang="zh-CN" altLang="en-US" sz="2410" kern="0" dirty="0" smtClean="0">
                <a:solidFill>
                  <a:srgbClr val="000000"/>
                </a:solidFill>
                <a:latin typeface="Times New Roman" panose="02020603050405020304" pitchFamily="65" charset="-122"/>
                <a:ea typeface="华文细黑" panose="02010600040101010101" pitchFamily="65" charset="-122"/>
              </a:rPr>
              <a:t>   一个可以自由运动的绝缘线圈</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和一个固定的绝缘线圈</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互相垂直放置,且两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个线圈的圆心重合,如图所示。当两线圈中通以图示方向的电流时,从左向右看,线圈</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将(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.不</a:t>
            </a:r>
            <a:r>
              <a:rPr lang="zh-CN" altLang="en-US" sz="2410" kern="0" dirty="0" smtClean="0">
                <a:solidFill>
                  <a:srgbClr val="000000"/>
                </a:solidFill>
                <a:latin typeface="Times New Roman" panose="02020603050405020304" pitchFamily="65" charset="-122"/>
                <a:ea typeface="华文细黑" panose="02010600040101010101" pitchFamily="65" charset="-122"/>
              </a:rPr>
              <a:t>动</a:t>
            </a:r>
            <a:r>
              <a:rPr lang="en-US" altLang="zh-CN"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.顺时针</a:t>
            </a:r>
            <a:r>
              <a:rPr lang="zh-CN" altLang="en-US" sz="2410" kern="0" dirty="0" smtClean="0">
                <a:solidFill>
                  <a:srgbClr val="000000"/>
                </a:solidFill>
                <a:latin typeface="Times New Roman" panose="02020603050405020304" pitchFamily="65" charset="-122"/>
                <a:ea typeface="华文细黑" panose="02010600040101010101" pitchFamily="65" charset="-122"/>
              </a:rPr>
              <a:t>转动</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C.逆时针</a:t>
            </a:r>
            <a:r>
              <a:rPr lang="zh-CN" altLang="en-US" sz="2410" kern="0" dirty="0" smtClean="0">
                <a:solidFill>
                  <a:srgbClr val="000000"/>
                </a:solidFill>
                <a:latin typeface="Times New Roman" panose="02020603050405020304" pitchFamily="65" charset="-122"/>
                <a:ea typeface="华文细黑" panose="02010600040101010101" pitchFamily="65" charset="-122"/>
              </a:rPr>
              <a:t>转动</a:t>
            </a:r>
            <a:r>
              <a:rPr lang="en-US" altLang="zh-CN"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.在纸面内</a:t>
            </a:r>
            <a:r>
              <a:rPr lang="zh-CN" altLang="en-US" sz="2410" kern="0" dirty="0" smtClean="0">
                <a:solidFill>
                  <a:srgbClr val="000000"/>
                </a:solidFill>
                <a:latin typeface="Times New Roman" panose="02020603050405020304" pitchFamily="65" charset="-122"/>
                <a:ea typeface="华文细黑" panose="02010600040101010101" pitchFamily="65" charset="-122"/>
              </a:rPr>
              <a:t>平动</a:t>
            </a:r>
            <a:endParaRPr lang="zh-CN" altLang="en-US" dirty="0"/>
          </a:p>
        </p:txBody>
      </p:sp>
      <p:pic>
        <p:nvPicPr>
          <p:cNvPr id="3" name="图片 3" descr="textimage19.jpeg"/>
          <p:cNvPicPr>
            <a:picLocks noChangeAspect="1"/>
          </p:cNvPicPr>
          <p:nvPr/>
        </p:nvPicPr>
        <p:blipFill>
          <a:blip r:embed="rId1" cstate="print"/>
          <a:stretch>
            <a:fillRect/>
          </a:stretch>
        </p:blipFill>
        <p:spPr>
          <a:xfrm>
            <a:off x="8604374" y="1836093"/>
            <a:ext cx="1512168" cy="1504250"/>
          </a:xfrm>
          <a:prstGeom prst="rect">
            <a:avLst/>
          </a:prstGeom>
        </p:spPr>
      </p:pic>
      <p:sp>
        <p:nvSpPr>
          <p:cNvPr id="4" name="文本框 8"/>
          <p:cNvSpPr txBox="1"/>
          <p:nvPr/>
        </p:nvSpPr>
        <p:spPr>
          <a:xfrm>
            <a:off x="971526" y="1836093"/>
            <a:ext cx="385638" cy="82994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B6</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5" name="TextBox 2"/>
          <p:cNvSpPr txBox="1"/>
          <p:nvPr/>
        </p:nvSpPr>
        <p:spPr>
          <a:xfrm>
            <a:off x="468000" y="3708301"/>
            <a:ext cx="11831400" cy="27933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解法一　电流元法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把线圈</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沿水平转轴分成上下两部分,每一部分又可以看成无数段电流元,电流元处在</a:t>
            </a:r>
            <a:br>
              <a:rPr dirty="0"/>
            </a:b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产生的磁场中,根据安培定则可知各电流元所在处的磁场方向向上,由左手定则可得,</a:t>
            </a:r>
            <a:br>
              <a:rPr dirty="0"/>
            </a:br>
            <a:r>
              <a:rPr lang="zh-CN" altLang="en-US" sz="2410" kern="0" dirty="0" smtClean="0">
                <a:solidFill>
                  <a:srgbClr val="000000"/>
                </a:solidFill>
                <a:latin typeface="Times New Roman" panose="02020603050405020304" pitchFamily="65" charset="-122"/>
                <a:ea typeface="楷体_GB2312" pitchFamily="65" charset="-122"/>
              </a:rPr>
              <a:t>上半部分电流元所受安培力方向均指向纸外,下半部分电流元所受安培力方向均指向</a:t>
            </a:r>
            <a:br>
              <a:rPr dirty="0"/>
            </a:br>
            <a:r>
              <a:rPr lang="zh-CN" altLang="en-US" sz="2410" kern="0" dirty="0" smtClean="0">
                <a:solidFill>
                  <a:srgbClr val="000000"/>
                </a:solidFill>
                <a:latin typeface="Times New Roman" panose="02020603050405020304" pitchFamily="65" charset="-122"/>
                <a:ea typeface="楷体_GB2312" pitchFamily="65" charset="-122"/>
              </a:rPr>
              <a:t>纸内,因此从左向右看,线圈</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将顺时针转动</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2949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a:t>
            </a:r>
            <a:r>
              <a:rPr lang="zh-CN" altLang="en-US" sz="2410" kern="0" dirty="0" smtClean="0">
                <a:solidFill>
                  <a:srgbClr val="000000"/>
                </a:solidFill>
                <a:latin typeface="Times New Roman" panose="02020603050405020304" pitchFamily="65" charset="-122"/>
                <a:ea typeface="楷体_GB2312" pitchFamily="65" charset="-122"/>
              </a:rPr>
              <a:t>二　等效法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把线圈</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等效为小磁针,该小磁针刚好处于环形电流</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的圆心,小磁针的N极应指向环形</a:t>
            </a:r>
            <a:br>
              <a:rPr dirty="0"/>
            </a:br>
            <a:r>
              <a:rPr lang="zh-CN" altLang="en-US" sz="2410" kern="0" dirty="0" smtClean="0">
                <a:solidFill>
                  <a:srgbClr val="000000"/>
                </a:solidFill>
                <a:latin typeface="Times New Roman" panose="02020603050405020304" pitchFamily="65" charset="-122"/>
                <a:ea typeface="楷体_GB2312" pitchFamily="65" charset="-122"/>
              </a:rPr>
              <a:t>电流</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在该点的磁场方向,由安培定则可知</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在其圆心处产生的磁场方向竖直向上,而</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endParaRPr lang="en-US" altLang="zh-CN" sz="1815" kern="0" baseline="-15000" dirty="0" smtClean="0">
              <a:solidFill>
                <a:srgbClr val="000000"/>
              </a:solidFill>
              <a:latin typeface="Times New Roman" panose="02020603050405020304" pitchFamily="65" charset="-122"/>
              <a:ea typeface="楷体_GB2312"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楷体_GB2312" pitchFamily="65" charset="-122"/>
              </a:rPr>
              <a:t>等效成小磁针后</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转动前</a:t>
            </a:r>
            <a:r>
              <a:rPr lang="en-US" altLang="zh-CN" sz="2410"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极指向纸内</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因此小磁针的</a:t>
            </a:r>
            <a:r>
              <a:rPr lang="en-US" altLang="zh-CN" sz="2410"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极应由指向纸内转为向上</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所以</a:t>
            </a:r>
            <a:br>
              <a:rPr lang="zh-CN" altLang="en-US" sz="2410" dirty="0" smtClean="0"/>
            </a:br>
            <a:r>
              <a:rPr lang="zh-CN" altLang="en-US" sz="2410" kern="0" dirty="0" smtClean="0">
                <a:solidFill>
                  <a:srgbClr val="000000"/>
                </a:solidFill>
                <a:latin typeface="Times New Roman" panose="02020603050405020304" pitchFamily="65" charset="-122"/>
                <a:ea typeface="楷体_GB2312" pitchFamily="65" charset="-122"/>
              </a:rPr>
              <a:t>从左向右看</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线圈</a:t>
            </a:r>
            <a:r>
              <a:rPr lang="en-US" altLang="zh-CN" sz="2410" i="1" kern="0" dirty="0" smtClean="0">
                <a:solidFill>
                  <a:srgbClr val="000000"/>
                </a:solidFill>
                <a:latin typeface="Times New Roman" panose="02020603050405020304" pitchFamily="65" charset="-122"/>
                <a:ea typeface="楷体_GB2312" pitchFamily="65" charset="-122"/>
              </a:rPr>
              <a:t>L</a:t>
            </a:r>
            <a:r>
              <a:rPr lang="en-US" altLang="zh-CN" sz="2410"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将顺时针转动。</a:t>
            </a:r>
            <a:endParaRPr lang="zh-CN" altLang="en-US" sz="241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楷体_GB2312" pitchFamily="65" charset="-122"/>
              </a:rPr>
              <a:t>解法三　结论法</a:t>
            </a:r>
            <a:endParaRPr lang="zh-CN" altLang="en-US" sz="241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楷体_GB2312" pitchFamily="65" charset="-122"/>
              </a:rPr>
              <a:t>环形电流</a:t>
            </a:r>
            <a:r>
              <a:rPr lang="en-US" altLang="zh-CN" sz="2410" i="1" kern="0" dirty="0" smtClean="0">
                <a:solidFill>
                  <a:srgbClr val="000000"/>
                </a:solidFill>
                <a:latin typeface="Times New Roman" panose="02020603050405020304" pitchFamily="65" charset="-122"/>
                <a:ea typeface="楷体_GB2312" pitchFamily="65" charset="-122"/>
              </a:rPr>
              <a:t>I</a:t>
            </a:r>
            <a:r>
              <a:rPr lang="en-US" altLang="zh-CN" sz="2410"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en-US" altLang="zh-CN" sz="2410" i="1" kern="0" dirty="0" smtClean="0">
                <a:solidFill>
                  <a:srgbClr val="000000"/>
                </a:solidFill>
                <a:latin typeface="Times New Roman" panose="02020603050405020304" pitchFamily="65" charset="-122"/>
                <a:ea typeface="楷体_GB2312" pitchFamily="65" charset="-122"/>
              </a:rPr>
              <a:t>I</a:t>
            </a:r>
            <a:r>
              <a:rPr lang="en-US" altLang="zh-CN" sz="2410"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不平行</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则一定有相对转动</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直到两环形电流同向平行为止。据此可得</a:t>
            </a:r>
            <a:r>
              <a:rPr lang="en-US" altLang="zh-CN" sz="2410" kern="0" dirty="0" smtClean="0">
                <a:solidFill>
                  <a:srgbClr val="000000"/>
                </a:solidFill>
                <a:latin typeface="Times New Roman" panose="02020603050405020304" pitchFamily="65" charset="-122"/>
                <a:ea typeface="楷体_GB2312" pitchFamily="65" charset="-122"/>
              </a:rPr>
              <a:t>,</a:t>
            </a:r>
            <a:br>
              <a:rPr lang="zh-CN" altLang="en-US" sz="2410" dirty="0" smtClean="0"/>
            </a:br>
            <a:r>
              <a:rPr lang="zh-CN" altLang="en-US" sz="2410" kern="0" dirty="0" smtClean="0">
                <a:solidFill>
                  <a:srgbClr val="000000"/>
                </a:solidFill>
                <a:latin typeface="Times New Roman" panose="02020603050405020304" pitchFamily="65" charset="-122"/>
                <a:ea typeface="楷体_GB2312" pitchFamily="65" charset="-122"/>
              </a:rPr>
              <a:t>从左向右看</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线圈</a:t>
            </a:r>
            <a:r>
              <a:rPr lang="en-US" altLang="zh-CN" sz="2410" i="1" kern="0" dirty="0" smtClean="0">
                <a:solidFill>
                  <a:srgbClr val="000000"/>
                </a:solidFill>
                <a:latin typeface="Times New Roman" panose="02020603050405020304" pitchFamily="65" charset="-122"/>
                <a:ea typeface="楷体_GB2312" pitchFamily="65" charset="-122"/>
              </a:rPr>
              <a:t>L</a:t>
            </a:r>
            <a:r>
              <a:rPr lang="en-US" altLang="zh-CN" sz="2410"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将顺时针转动。</a:t>
            </a:r>
            <a:endParaRPr lang="zh-CN" altLang="en-US" sz="2410" dirty="0" smtClean="0"/>
          </a:p>
          <a:p>
            <a:pPr marL="0" indent="0" eaLnBrk="0" latinLnBrk="1" hangingPunct="0">
              <a:lnSpc>
                <a:spcPct val="150000"/>
              </a:lnSpc>
              <a:spcBef>
                <a:spcPts val="145"/>
              </a:spcBef>
              <a:buNone/>
            </a:pP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825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考点3　安培力作用下的平衡和加速问题</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一、分析问题的基本思路</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确定要研究的导体棒。</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u="sng" kern="0" dirty="0" smtClean="0">
                <a:solidFill>
                  <a:srgbClr val="000000"/>
                </a:solidFill>
                <a:latin typeface="Times New Roman" panose="02020603050405020304" pitchFamily="65" charset="-122"/>
                <a:ea typeface="华文细黑" panose="02010600040101010101" pitchFamily="65" charset="-122"/>
              </a:rPr>
              <a:t>按照重力→已知力→安培力→弹力→摩擦力的顺序,对导体棒受力分析</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
        <p:nvSpPr>
          <p:cNvPr id="3" name="TextBox 2"/>
          <p:cNvSpPr txBox="1"/>
          <p:nvPr/>
        </p:nvSpPr>
        <p:spPr>
          <a:xfrm>
            <a:off x="468000" y="2997442"/>
            <a:ext cx="11831400" cy="33751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分析导体棒的运动情况。</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根据平衡条件或牛顿第二定律列式求解。</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二、视图转换</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对于安培力作用下的力学问题,对导体棒受力分析时往往需要</a:t>
            </a:r>
            <a:r>
              <a:rPr lang="zh-CN" altLang="en-US" sz="2410" kern="0" dirty="0" smtClean="0">
                <a:solidFill>
                  <a:srgbClr val="000000"/>
                </a:solidFill>
                <a:latin typeface="华文细黑" panose="02010600040101010101" pitchFamily="65" charset="-122"/>
                <a:ea typeface="华文细黑" panose="02010600040101010101" pitchFamily="65" charset="-122"/>
              </a:rPr>
              <a:t>分</a:t>
            </a:r>
            <a:br>
              <a:rPr lang="en-US" altLang="zh-CN" sz="2410" kern="0" dirty="0" smtClean="0">
                <a:solidFill>
                  <a:srgbClr val="000000"/>
                </a:solidFill>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析</a:t>
            </a:r>
            <a:r>
              <a:rPr lang="zh-CN" altLang="en-US" sz="2410" kern="0" dirty="0" smtClean="0">
                <a:solidFill>
                  <a:srgbClr val="000000"/>
                </a:solidFill>
                <a:latin typeface="华文细黑" panose="02010600040101010101" pitchFamily="65" charset="-122"/>
                <a:ea typeface="华文细黑" panose="02010600040101010101" pitchFamily="65" charset="-122"/>
              </a:rPr>
              <a:t>分布在三维空间</a:t>
            </a:r>
            <a:r>
              <a:rPr lang="zh-CN" altLang="en-US" sz="2410" kern="0" dirty="0" smtClean="0">
                <a:solidFill>
                  <a:srgbClr val="000000"/>
                </a:solidFill>
                <a:latin typeface="华文细黑" panose="02010600040101010101" pitchFamily="65" charset="-122"/>
                <a:ea typeface="华文细黑" panose="02010600040101010101" pitchFamily="65" charset="-122"/>
              </a:rPr>
              <a:t>的不同</a:t>
            </a:r>
            <a:r>
              <a:rPr lang="zh-CN" altLang="en-US" sz="2410" kern="0" dirty="0" smtClean="0">
                <a:solidFill>
                  <a:srgbClr val="000000"/>
                </a:solidFill>
                <a:latin typeface="华文细黑" panose="02010600040101010101" pitchFamily="65" charset="-122"/>
                <a:ea typeface="华文细黑" panose="02010600040101010101" pitchFamily="65" charset="-122"/>
              </a:rPr>
              <a:t>方向上的物理量,这时应</a:t>
            </a:r>
            <a:r>
              <a:rPr lang="zh-CN" altLang="en-US" sz="2410" u="sng" kern="0" dirty="0" smtClean="0">
                <a:solidFill>
                  <a:srgbClr val="000000"/>
                </a:solidFill>
                <a:latin typeface="华文细黑" panose="02010600040101010101" pitchFamily="65" charset="-122"/>
                <a:ea typeface="华文细黑" panose="02010600040101010101" pitchFamily="65" charset="-122"/>
              </a:rPr>
              <a:t>利用俯视图</a:t>
            </a:r>
            <a:r>
              <a:rPr lang="zh-CN" altLang="en-US" sz="2410" u="sng" kern="0" dirty="0" smtClean="0">
                <a:solidFill>
                  <a:srgbClr val="000000"/>
                </a:solidFill>
                <a:latin typeface="华文细黑" panose="02010600040101010101" pitchFamily="65" charset="-122"/>
                <a:ea typeface="华文细黑" panose="02010600040101010101" pitchFamily="65" charset="-122"/>
              </a:rPr>
              <a:t>、</a:t>
            </a:r>
            <a:br>
              <a:rPr lang="en-US" altLang="zh-CN" sz="2410" u="sng" kern="0" dirty="0" smtClean="0">
                <a:solidFill>
                  <a:srgbClr val="000000"/>
                </a:solidFill>
                <a:latin typeface="华文细黑" panose="02010600040101010101" pitchFamily="65" charset="-122"/>
                <a:ea typeface="华文细黑" panose="02010600040101010101" pitchFamily="65" charset="-122"/>
              </a:rPr>
            </a:br>
            <a:r>
              <a:rPr lang="zh-CN" altLang="en-US" sz="2410" u="sng" kern="0" dirty="0" smtClean="0">
                <a:solidFill>
                  <a:srgbClr val="000000"/>
                </a:solidFill>
                <a:latin typeface="华文细黑" panose="02010600040101010101" pitchFamily="65" charset="-122"/>
                <a:ea typeface="华文细黑" panose="02010600040101010101" pitchFamily="65" charset="-122"/>
              </a:rPr>
              <a:t>剖面图</a:t>
            </a:r>
            <a:r>
              <a:rPr lang="zh-CN" altLang="en-US" sz="2410" u="sng" kern="0" dirty="0" smtClean="0">
                <a:solidFill>
                  <a:srgbClr val="000000"/>
                </a:solidFill>
                <a:latin typeface="华文细黑" panose="02010600040101010101" pitchFamily="65" charset="-122"/>
                <a:ea typeface="华文细黑" panose="02010600040101010101" pitchFamily="65" charset="-122"/>
              </a:rPr>
              <a:t>或侧视图等,变立体图为二维</a:t>
            </a:r>
            <a:r>
              <a:rPr lang="zh-CN" altLang="en-US" sz="2410" u="sng" kern="0" dirty="0" smtClean="0">
                <a:solidFill>
                  <a:srgbClr val="000000"/>
                </a:solidFill>
                <a:latin typeface="华文细黑" panose="02010600040101010101" pitchFamily="65" charset="-122"/>
                <a:ea typeface="华文细黑" panose="02010600040101010101" pitchFamily="65" charset="-122"/>
              </a:rPr>
              <a:t>平面图</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2410" kern="0" dirty="0" smtClean="0">
                <a:solidFill>
                  <a:srgbClr val="000000"/>
                </a:solidFill>
                <a:latin typeface="华文细黑" panose="02010600040101010101" pitchFamily="65" charset="-122"/>
                <a:ea typeface="华文细黑" panose="02010600040101010101" pitchFamily="65" charset="-122"/>
              </a:rPr>
              <a:t>如图所示)。</a:t>
            </a:r>
            <a:endParaRPr lang="zh-CN" altLang="en-US" dirty="0">
              <a:latin typeface="华文细黑" panose="02010600040101010101" pitchFamily="65" charset="-122"/>
              <a:ea typeface="华文细黑" panose="02010600040101010101" pitchFamily="65" charset="-122"/>
            </a:endParaRPr>
          </a:p>
        </p:txBody>
      </p:sp>
      <p:pic>
        <p:nvPicPr>
          <p:cNvPr id="4" name="图片 3" descr="textimage20.jpeg"/>
          <p:cNvPicPr>
            <a:picLocks noChangeAspect="1"/>
          </p:cNvPicPr>
          <p:nvPr/>
        </p:nvPicPr>
        <p:blipFill>
          <a:blip r:embed="rId1" cstate="print"/>
          <a:stretch>
            <a:fillRect/>
          </a:stretch>
        </p:blipFill>
        <p:spPr>
          <a:xfrm>
            <a:off x="9077191" y="3348013"/>
            <a:ext cx="2881778" cy="27363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00" b="1" dirty="0" smtClean="0">
                <a:latin typeface="微软雅黑" panose="020B0503020204020204" pitchFamily="34" charset="-122"/>
                <a:ea typeface="微软雅黑" panose="020B0503020204020204" pitchFamily="34" charset="-122"/>
              </a:rPr>
              <a:t>教考衔接</a:t>
            </a:r>
            <a:endParaRPr lang="zh-CN" altLang="en-US" sz="2400" b="1" dirty="0" smtClean="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4  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(人教版选必二P</a:t>
            </a:r>
            <a:r>
              <a:rPr lang="zh-CN" altLang="en-US" sz="1815" kern="0" baseline="-15000" dirty="0" smtClean="0">
                <a:solidFill>
                  <a:srgbClr val="000000"/>
                </a:solidFill>
                <a:latin typeface="楷体" panose="02010609060101010101" pitchFamily="49" charset="-122"/>
                <a:ea typeface="楷体" panose="02010609060101010101" pitchFamily="49" charset="-122"/>
              </a:rPr>
              <a:t>22</a:t>
            </a:r>
            <a:r>
              <a:rPr lang="zh-CN" altLang="en-US" sz="2410" kern="0" dirty="0" smtClean="0">
                <a:solidFill>
                  <a:srgbClr val="000000"/>
                </a:solidFill>
                <a:latin typeface="楷体" panose="02010609060101010101" pitchFamily="49" charset="-122"/>
                <a:ea typeface="楷体" panose="02010609060101010101" pitchFamily="49" charset="-122"/>
              </a:rPr>
              <a:t>,B组,T</a:t>
            </a:r>
            <a:r>
              <a:rPr lang="zh-CN" altLang="en-US" sz="1815" kern="0" baseline="-15000" dirty="0" smtClean="0">
                <a:solidFill>
                  <a:srgbClr val="000000"/>
                </a:solidFill>
                <a:latin typeface="楷体" panose="02010609060101010101" pitchFamily="49" charset="-122"/>
                <a:ea typeface="楷体" panose="02010609060101010101" pitchFamily="49" charset="-122"/>
              </a:rPr>
              <a:t>1</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如图甲所示,金属杆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,通过的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电流为</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,处在磁感应强度</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的匀强磁场中(</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为重力加速度),磁场方向与导轨平面夹</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角</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斜向上,且与</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杆垂直,金属杆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静止于水平导轨上。</a:t>
            </a:r>
            <a:endParaRPr lang="zh-CN" altLang="en-US" dirty="0"/>
          </a:p>
          <a:p>
            <a:pPr marL="0" indent="0" eaLnBrk="0" latinLnBrk="1" hangingPunct="0">
              <a:lnSpc>
                <a:spcPct val="150000"/>
              </a:lnSpc>
              <a:spcBef>
                <a:spcPts val="145"/>
              </a:spcBef>
              <a:buNone/>
            </a:pPr>
            <a:r>
              <a:rPr lang="zh-CN" altLang="en-US" sz="9390" kern="0" spc="2045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algn="ctr" eaLnBrk="0" latinLnBrk="1" hangingPunct="0">
              <a:lnSpc>
                <a:spcPct val="150000"/>
              </a:lnSpc>
              <a:spcBef>
                <a:spcPts val="25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图甲</a:t>
            </a:r>
            <a:endParaRPr lang="zh-CN" altLang="en-US" dirty="0"/>
          </a:p>
        </p:txBody>
      </p:sp>
      <p:pic>
        <p:nvPicPr>
          <p:cNvPr id="3" name="图片 3" descr="textimage21.jpeg"/>
          <p:cNvPicPr>
            <a:picLocks noChangeAspect="1"/>
          </p:cNvPicPr>
          <p:nvPr/>
        </p:nvPicPr>
        <p:blipFill>
          <a:blip r:embed="rId1" cstate="print"/>
          <a:stretch>
            <a:fillRect/>
          </a:stretch>
        </p:blipFill>
        <p:spPr>
          <a:xfrm>
            <a:off x="4427910" y="3060229"/>
            <a:ext cx="3539935" cy="2330309"/>
          </a:xfrm>
          <a:prstGeom prst="rect">
            <a:avLst/>
          </a:prstGeom>
        </p:spPr>
      </p:pic>
      <p:graphicFrame>
        <p:nvGraphicFramePr>
          <p:cNvPr id="5" name="对象 4"/>
          <p:cNvGraphicFramePr>
            <a:graphicFrameLocks noChangeAspect="1"/>
          </p:cNvGraphicFramePr>
          <p:nvPr/>
        </p:nvGraphicFramePr>
        <p:xfrm>
          <a:off x="4062663" y="1867503"/>
          <a:ext cx="438150" cy="657225"/>
        </p:xfrm>
        <a:graphic>
          <a:graphicData uri="http://schemas.openxmlformats.org/presentationml/2006/ole">
            <mc:AlternateContent xmlns:mc="http://schemas.openxmlformats.org/markup-compatibility/2006">
              <mc:Choice xmlns:v="urn:schemas-microsoft-com:vml" Requires="v">
                <p:oleObj spid="_x0000_s4097" name="Equation" r:id="rId2" imgW="11582400" imgH="17373600" progId="Equation.DSMT4">
                  <p:embed/>
                </p:oleObj>
              </mc:Choice>
              <mc:Fallback>
                <p:oleObj name="Equation" r:id="rId2" imgW="11582400" imgH="17373600" progId="Equation.DSMT4">
                  <p:embed/>
                  <p:pic>
                    <p:nvPicPr>
                      <p:cNvPr id="0" name="图片 4096"/>
                      <p:cNvPicPr>
                        <a:picLocks noChangeAspect="1"/>
                      </p:cNvPicPr>
                      <p:nvPr/>
                    </p:nvPicPr>
                    <p:blipFill>
                      <a:blip r:embed="rId3"/>
                      <a:stretch>
                        <a:fillRect/>
                      </a:stretch>
                    </p:blipFill>
                    <p:spPr>
                      <a:xfrm>
                        <a:off x="4062663" y="1867503"/>
                        <a:ext cx="43815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50691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(1)(回归教材)求金属杆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所受的支持力和摩擦力。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(2)(情境变式)若将</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变为53</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,其他条件不变,金属杆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刚好能够在导轨上静止,最大静摩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擦力等于滑动摩擦力,求金属杆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与导轨间的动摩擦因数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(3)(拓展变式)如图乙所示,若两根间距为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的光滑金属导轨平行放置,导轨所在平面与水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平面间的夹角</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垂直于导轨水平放置,整个装置处于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垂直</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方向的匀强磁场中。金属杆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中通有从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的恒定电流</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若磁感应强度方向竖直向上,且金属杆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保持静止,求磁感应强度的大小;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若磁感应强度方向水平向左,且金属杆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保持静止,求磁感应强度的大小;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若磁感应强度方向平行于导轨向上或水平向右,判断金属杆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能否静止在导轨上。</a:t>
            </a:r>
            <a:endParaRPr lang="zh-CN" altLang="en-US" dirty="0"/>
          </a:p>
        </p:txBody>
      </p:sp>
      <p:pic>
        <p:nvPicPr>
          <p:cNvPr id="3" name="图片 3" descr="textimage22.jpeg"/>
          <p:cNvPicPr>
            <a:picLocks noChangeAspect="1"/>
          </p:cNvPicPr>
          <p:nvPr/>
        </p:nvPicPr>
        <p:blipFill>
          <a:blip r:embed="rId1" cstate="print"/>
          <a:stretch>
            <a:fillRect/>
          </a:stretch>
        </p:blipFill>
        <p:spPr>
          <a:xfrm>
            <a:off x="10243641" y="3204245"/>
            <a:ext cx="1673519" cy="14401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576992"/>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endParaRPr lang="zh-CN" altLang="en-US" sz="4000" b="1" dirty="0">
              <a:solidFill>
                <a:srgbClr val="DE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819080" y="539949"/>
            <a:ext cx="6585476" cy="3416116"/>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 action="ppaction://hlinksldjump"/>
              </a:rPr>
              <a:t>第</a:t>
            </a:r>
            <a:r>
              <a:rPr lang="en-US" altLang="zh-CN" dirty="0" smtClean="0">
                <a:latin typeface="微软雅黑" panose="020B0503020204020204" pitchFamily="34" charset="-122"/>
                <a:ea typeface="微软雅黑" panose="020B0503020204020204" pitchFamily="34" charset="-122"/>
                <a:hlinkClick r:id="rId1" action="ppaction://hlinksldjump"/>
              </a:rPr>
              <a:t>1</a:t>
            </a:r>
            <a:r>
              <a:rPr lang="zh-CN" altLang="en-US" dirty="0" smtClean="0">
                <a:latin typeface="微软雅黑" panose="020B0503020204020204" pitchFamily="34" charset="-122"/>
                <a:ea typeface="微软雅黑" panose="020B0503020204020204" pitchFamily="34" charset="-122"/>
                <a:hlinkClick r:id="rId1" action="ppaction://hlinksldjump"/>
              </a:rPr>
              <a:t>节  </a:t>
            </a:r>
            <a:r>
              <a:rPr lang="zh-CN" altLang="en-US" dirty="0" smtClean="0">
                <a:latin typeface="微软雅黑" panose="020B0503020204020204" pitchFamily="34" charset="-122"/>
                <a:ea typeface="微软雅黑" panose="020B0503020204020204" pitchFamily="34" charset="-122"/>
                <a:hlinkClick r:id="rId1" action="ppaction://hlinksldjump"/>
              </a:rPr>
              <a:t>磁场</a:t>
            </a:r>
            <a:r>
              <a:rPr lang="zh-CN" altLang="en-US" dirty="0" smtClean="0">
                <a:latin typeface="微软雅黑" panose="020B0503020204020204" pitchFamily="34" charset="-122"/>
                <a:ea typeface="微软雅黑" panose="020B0503020204020204" pitchFamily="34" charset="-122"/>
                <a:hlinkClick r:id="rId1" action="ppaction://hlinksldjump"/>
              </a:rPr>
              <a:t>及其对电流的作用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2" action="ppaction://hlinksldjump"/>
              </a:rPr>
              <a:t>考点</a:t>
            </a:r>
            <a:r>
              <a:rPr lang="en-US" altLang="zh-CN" dirty="0" smtClean="0">
                <a:latin typeface="楷体" panose="02010609060101010101" pitchFamily="49" charset="-122"/>
                <a:ea typeface="楷体" panose="02010609060101010101" pitchFamily="49" charset="-122"/>
                <a:hlinkClick r:id="rId2" action="ppaction://hlinksldjump"/>
              </a:rPr>
              <a:t>1 </a:t>
            </a:r>
            <a:r>
              <a:rPr lang="zh-CN" altLang="en-US" dirty="0" smtClean="0">
                <a:latin typeface="楷体" panose="02010609060101010101" pitchFamily="49" charset="-122"/>
                <a:ea typeface="楷体" panose="02010609060101010101" pitchFamily="49" charset="-122"/>
                <a:hlinkClick r:id="rId2" action="ppaction://hlinksldjump"/>
              </a:rPr>
              <a:t>电流</a:t>
            </a:r>
            <a:r>
              <a:rPr lang="zh-CN" altLang="en-US" dirty="0" smtClean="0">
                <a:latin typeface="楷体" panose="02010609060101010101" pitchFamily="49" charset="-122"/>
                <a:ea typeface="楷体" panose="02010609060101010101" pitchFamily="49" charset="-122"/>
                <a:hlinkClick r:id="rId2" action="ppaction://hlinksldjump"/>
              </a:rPr>
              <a:t>的磁场　磁场的叠加</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3" action="ppaction://hlinksldjump"/>
              </a:rPr>
              <a:t>考点</a:t>
            </a:r>
            <a:r>
              <a:rPr lang="en-US" altLang="zh-CN" dirty="0" smtClean="0">
                <a:latin typeface="楷体" panose="02010609060101010101" pitchFamily="49" charset="-122"/>
                <a:ea typeface="楷体" panose="02010609060101010101" pitchFamily="49" charset="-122"/>
                <a:hlinkClick r:id="rId3" action="ppaction://hlinksldjump"/>
              </a:rPr>
              <a:t>2 </a:t>
            </a:r>
            <a:r>
              <a:rPr lang="zh-CN" altLang="en-US" dirty="0" smtClean="0">
                <a:latin typeface="楷体" panose="02010609060101010101" pitchFamily="49" charset="-122"/>
                <a:ea typeface="楷体" panose="02010609060101010101" pitchFamily="49" charset="-122"/>
                <a:hlinkClick r:id="rId3" action="ppaction://hlinksldjump"/>
              </a:rPr>
              <a:t>安培力</a:t>
            </a:r>
            <a:r>
              <a:rPr lang="zh-CN" altLang="en-US" dirty="0" smtClean="0">
                <a:latin typeface="楷体" panose="02010609060101010101" pitchFamily="49" charset="-122"/>
                <a:ea typeface="楷体" panose="02010609060101010101" pitchFamily="49" charset="-122"/>
                <a:hlinkClick r:id="rId3" action="ppaction://hlinksldjump"/>
              </a:rPr>
              <a:t>的分析与计算</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4" action="ppaction://hlinksldjump"/>
              </a:rPr>
              <a:t>考点</a:t>
            </a:r>
            <a:r>
              <a:rPr lang="en-US" altLang="zh-CN" dirty="0" smtClean="0">
                <a:latin typeface="楷体" panose="02010609060101010101" pitchFamily="49" charset="-122"/>
                <a:ea typeface="楷体" panose="02010609060101010101" pitchFamily="49" charset="-122"/>
                <a:hlinkClick r:id="rId4" action="ppaction://hlinksldjump"/>
              </a:rPr>
              <a:t>3 </a:t>
            </a:r>
            <a:r>
              <a:rPr lang="zh-CN" altLang="en-US" dirty="0" smtClean="0">
                <a:latin typeface="楷体" panose="02010609060101010101" pitchFamily="49" charset="-122"/>
                <a:ea typeface="楷体" panose="02010609060101010101" pitchFamily="49" charset="-122"/>
                <a:hlinkClick r:id="rId4" action="ppaction://hlinksldjump"/>
              </a:rPr>
              <a:t>安培</a:t>
            </a:r>
            <a:r>
              <a:rPr lang="zh-CN" altLang="en-US" dirty="0" smtClean="0">
                <a:latin typeface="楷体" panose="02010609060101010101" pitchFamily="49" charset="-122"/>
                <a:ea typeface="楷体" panose="02010609060101010101" pitchFamily="49" charset="-122"/>
                <a:hlinkClick r:id="rId4" action="ppaction://hlinksldjump"/>
              </a:rPr>
              <a:t>力作用下的平衡和加速问题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5" action="ppaction://hlinksldjump"/>
              </a:rPr>
              <a:t>第</a:t>
            </a:r>
            <a:r>
              <a:rPr lang="en-US" altLang="zh-CN" dirty="0" smtClean="0">
                <a:latin typeface="微软雅黑" panose="020B0503020204020204" pitchFamily="34" charset="-122"/>
                <a:ea typeface="微软雅黑" panose="020B0503020204020204" pitchFamily="34" charset="-122"/>
                <a:hlinkClick r:id="rId5" action="ppaction://hlinksldjump"/>
              </a:rPr>
              <a:t>2</a:t>
            </a:r>
            <a:r>
              <a:rPr lang="zh-CN" altLang="en-US" dirty="0" smtClean="0">
                <a:latin typeface="微软雅黑" panose="020B0503020204020204" pitchFamily="34" charset="-122"/>
                <a:ea typeface="微软雅黑" panose="020B0503020204020204" pitchFamily="34" charset="-122"/>
                <a:hlinkClick r:id="rId5" action="ppaction://hlinksldjump"/>
              </a:rPr>
              <a:t>节  </a:t>
            </a:r>
            <a:r>
              <a:rPr lang="zh-CN" altLang="en-US" dirty="0" smtClean="0">
                <a:latin typeface="微软雅黑" panose="020B0503020204020204" pitchFamily="34" charset="-122"/>
                <a:ea typeface="微软雅黑" panose="020B0503020204020204" pitchFamily="34" charset="-122"/>
                <a:hlinkClick r:id="rId5" action="ppaction://hlinksldjump"/>
              </a:rPr>
              <a:t>磁场</a:t>
            </a:r>
            <a:r>
              <a:rPr lang="zh-CN" altLang="en-US" dirty="0" smtClean="0">
                <a:latin typeface="微软雅黑" panose="020B0503020204020204" pitchFamily="34" charset="-122"/>
                <a:ea typeface="微软雅黑" panose="020B0503020204020204" pitchFamily="34" charset="-122"/>
                <a:hlinkClick r:id="rId5" action="ppaction://hlinksldjump"/>
              </a:rPr>
              <a:t>对运动电荷</a:t>
            </a:r>
            <a:r>
              <a:rPr lang="en-US" altLang="zh-CN" dirty="0" smtClean="0">
                <a:latin typeface="微软雅黑" panose="020B0503020204020204" pitchFamily="34" charset="-122"/>
                <a:ea typeface="微软雅黑" panose="020B0503020204020204" pitchFamily="34" charset="-122"/>
                <a:hlinkClick r:id="rId5" action="ppaction://hlinksldjump"/>
              </a:rPr>
              <a:t>(</a:t>
            </a:r>
            <a:r>
              <a:rPr lang="zh-CN" altLang="en-US" dirty="0" smtClean="0">
                <a:latin typeface="微软雅黑" panose="020B0503020204020204" pitchFamily="34" charset="-122"/>
                <a:ea typeface="微软雅黑" panose="020B0503020204020204" pitchFamily="34" charset="-122"/>
                <a:hlinkClick r:id="rId5" action="ppaction://hlinksldjump"/>
              </a:rPr>
              <a:t>带电体</a:t>
            </a:r>
            <a:r>
              <a:rPr lang="en-US" altLang="zh-CN" dirty="0" smtClean="0">
                <a:latin typeface="微软雅黑" panose="020B0503020204020204" pitchFamily="34" charset="-122"/>
                <a:ea typeface="微软雅黑" panose="020B0503020204020204" pitchFamily="34" charset="-122"/>
                <a:hlinkClick r:id="rId5" action="ppaction://hlinksldjump"/>
              </a:rPr>
              <a:t>)</a:t>
            </a:r>
            <a:r>
              <a:rPr lang="zh-CN" altLang="en-US" dirty="0" smtClean="0">
                <a:latin typeface="微软雅黑" panose="020B0503020204020204" pitchFamily="34" charset="-122"/>
                <a:ea typeface="微软雅黑" panose="020B0503020204020204" pitchFamily="34" charset="-122"/>
                <a:hlinkClick r:id="rId5" action="ppaction://hlinksldjump"/>
              </a:rPr>
              <a:t>的作用</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6" action="ppaction://hlinksldjump"/>
              </a:rPr>
              <a:t>考点</a:t>
            </a:r>
            <a:r>
              <a:rPr lang="en-US" altLang="zh-CN" dirty="0" smtClean="0">
                <a:latin typeface="楷体" panose="02010609060101010101" pitchFamily="49" charset="-122"/>
                <a:ea typeface="楷体" panose="02010609060101010101" pitchFamily="49" charset="-122"/>
                <a:hlinkClick r:id="rId6" action="ppaction://hlinksldjump"/>
              </a:rPr>
              <a:t>1 </a:t>
            </a:r>
            <a:r>
              <a:rPr lang="zh-CN" altLang="en-US" dirty="0" smtClean="0">
                <a:latin typeface="楷体" panose="02010609060101010101" pitchFamily="49" charset="-122"/>
                <a:ea typeface="楷体" panose="02010609060101010101" pitchFamily="49" charset="-122"/>
                <a:hlinkClick r:id="rId6" action="ppaction://hlinksldjump"/>
              </a:rPr>
              <a:t>洛伦兹力</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7" action="ppaction://hlinksldjump"/>
              </a:rPr>
              <a:t>考点</a:t>
            </a:r>
            <a:r>
              <a:rPr lang="en-US" altLang="zh-CN" dirty="0" smtClean="0">
                <a:latin typeface="楷体" panose="02010609060101010101" pitchFamily="49" charset="-122"/>
                <a:ea typeface="楷体" panose="02010609060101010101" pitchFamily="49" charset="-122"/>
                <a:hlinkClick r:id="rId7" action="ppaction://hlinksldjump"/>
              </a:rPr>
              <a:t>2 </a:t>
            </a:r>
            <a:r>
              <a:rPr lang="zh-CN" altLang="en-US" dirty="0" smtClean="0">
                <a:latin typeface="楷体" panose="02010609060101010101" pitchFamily="49" charset="-122"/>
                <a:ea typeface="楷体" panose="02010609060101010101" pitchFamily="49" charset="-122"/>
                <a:hlinkClick r:id="rId7" action="ppaction://hlinksldjump"/>
              </a:rPr>
              <a:t>洛伦兹力</a:t>
            </a:r>
            <a:r>
              <a:rPr lang="zh-CN" altLang="en-US" dirty="0" smtClean="0">
                <a:latin typeface="楷体" panose="02010609060101010101" pitchFamily="49" charset="-122"/>
                <a:ea typeface="楷体" panose="02010609060101010101" pitchFamily="49" charset="-122"/>
                <a:hlinkClick r:id="rId7" action="ppaction://hlinksldjump"/>
              </a:rPr>
              <a:t>作用下带电体的</a:t>
            </a:r>
            <a:r>
              <a:rPr lang="zh-CN" altLang="en-US" dirty="0" smtClean="0">
                <a:latin typeface="楷体" panose="02010609060101010101" pitchFamily="49" charset="-122"/>
                <a:ea typeface="楷体" panose="02010609060101010101" pitchFamily="49" charset="-122"/>
                <a:hlinkClick r:id="rId7" action="ppaction://hlinksldjump"/>
              </a:rPr>
              <a:t>运动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8" action="ppaction://hlinksldjump"/>
              </a:rPr>
              <a:t>考点</a:t>
            </a:r>
            <a:r>
              <a:rPr lang="en-US" altLang="zh-CN" dirty="0" smtClean="0">
                <a:latin typeface="楷体" panose="02010609060101010101" pitchFamily="49" charset="-122"/>
                <a:ea typeface="楷体" panose="02010609060101010101" pitchFamily="49" charset="-122"/>
                <a:hlinkClick r:id="rId8" action="ppaction://hlinksldjump"/>
              </a:rPr>
              <a:t>3 </a:t>
            </a:r>
            <a:r>
              <a:rPr lang="zh-CN" altLang="en-US" dirty="0" smtClean="0">
                <a:latin typeface="楷体" panose="02010609060101010101" pitchFamily="49" charset="-122"/>
                <a:ea typeface="楷体" panose="02010609060101010101" pitchFamily="49" charset="-122"/>
                <a:hlinkClick r:id="rId8" action="ppaction://hlinksldjump"/>
              </a:rPr>
              <a:t>带电粒子</a:t>
            </a:r>
            <a:r>
              <a:rPr lang="zh-CN" altLang="en-US" dirty="0" smtClean="0">
                <a:latin typeface="楷体" panose="02010609060101010101" pitchFamily="49" charset="-122"/>
                <a:ea typeface="楷体" panose="02010609060101010101" pitchFamily="49" charset="-122"/>
                <a:hlinkClick r:id="rId8" action="ppaction://hlinksldjump"/>
              </a:rPr>
              <a:t>在匀强磁场中的</a:t>
            </a:r>
            <a:r>
              <a:rPr lang="zh-CN" altLang="en-US" dirty="0" smtClean="0">
                <a:latin typeface="楷体" panose="02010609060101010101" pitchFamily="49" charset="-122"/>
                <a:ea typeface="楷体" panose="02010609060101010101" pitchFamily="49" charset="-122"/>
                <a:hlinkClick r:id="rId8" action="ppaction://hlinksldjump"/>
              </a:rPr>
              <a:t>运动</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9" cstate="print"/>
          <a:stretch>
            <a:fillRect/>
          </a:stretch>
        </p:blipFill>
        <p:spPr>
          <a:xfrm>
            <a:off x="3637744" y="738992"/>
            <a:ext cx="170796" cy="167112"/>
          </a:xfrm>
          <a:prstGeom prst="rect">
            <a:avLst/>
          </a:prstGeom>
        </p:spPr>
      </p:pic>
      <p:cxnSp>
        <p:nvCxnSpPr>
          <p:cNvPr id="23" name="直接连接符 22"/>
          <p:cNvCxnSpPr/>
          <p:nvPr/>
        </p:nvCxnSpPr>
        <p:spPr>
          <a:xfrm>
            <a:off x="3192104" y="692649"/>
            <a:ext cx="41428" cy="5535932"/>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9" cstate="print"/>
          <a:stretch>
            <a:fillRect/>
          </a:stretch>
        </p:blipFill>
        <p:spPr>
          <a:xfrm>
            <a:off x="3637744" y="2345628"/>
            <a:ext cx="170796" cy="167112"/>
          </a:xfrm>
          <a:prstGeom prst="rect">
            <a:avLst/>
          </a:prstGeom>
        </p:spPr>
      </p:pic>
      <p:grpSp>
        <p:nvGrpSpPr>
          <p:cNvPr id="20" name="组合 19"/>
          <p:cNvGrpSpPr/>
          <p:nvPr/>
        </p:nvGrpSpPr>
        <p:grpSpPr>
          <a:xfrm>
            <a:off x="3576793" y="3952900"/>
            <a:ext cx="6899790" cy="369332"/>
            <a:chOff x="3576793" y="4050464"/>
            <a:chExt cx="6899790" cy="369332"/>
          </a:xfrm>
        </p:grpSpPr>
        <p:sp>
          <p:nvSpPr>
            <p:cNvPr id="22"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41"/>
            <p:cNvGrpSpPr/>
            <p:nvPr/>
          </p:nvGrpSpPr>
          <p:grpSpPr>
            <a:xfrm>
              <a:off x="3576793" y="4050464"/>
              <a:ext cx="6899790" cy="369332"/>
              <a:chOff x="3576793" y="4050464"/>
              <a:chExt cx="6899790" cy="369332"/>
            </a:xfrm>
          </p:grpSpPr>
          <p:sp>
            <p:nvSpPr>
              <p:cNvPr id="2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20</a:t>
                </a:r>
                <a:endParaRPr lang="zh-CN" altLang="en-US" dirty="0"/>
              </a:p>
            </p:txBody>
          </p:sp>
          <p:sp>
            <p:nvSpPr>
              <p:cNvPr id="30" name="文本框 4"/>
              <p:cNvSpPr txBox="1"/>
              <p:nvPr/>
            </p:nvSpPr>
            <p:spPr>
              <a:xfrm>
                <a:off x="4696893" y="4050464"/>
                <a:ext cx="5779690"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0" action="ppaction://hlinksldjump"/>
                  </a:rPr>
                  <a:t>带电粒子</a:t>
                </a:r>
                <a:r>
                  <a:rPr lang="zh-CN" altLang="en-US" dirty="0" smtClean="0">
                    <a:latin typeface="微软雅黑" panose="020B0503020204020204" pitchFamily="34" charset="-122"/>
                    <a:ea typeface="微软雅黑" panose="020B0503020204020204" pitchFamily="34" charset="-122"/>
                    <a:hlinkClick r:id="rId10" action="ppaction://hlinksldjump"/>
                  </a:rPr>
                  <a:t>在有界匀强磁场中的运动</a:t>
                </a:r>
                <a:endParaRPr lang="zh-CN" altLang="en-US" dirty="0"/>
              </a:p>
            </p:txBody>
          </p:sp>
        </p:grpSp>
      </p:grpSp>
      <p:grpSp>
        <p:nvGrpSpPr>
          <p:cNvPr id="33" name="组合 32"/>
          <p:cNvGrpSpPr/>
          <p:nvPr/>
        </p:nvGrpSpPr>
        <p:grpSpPr>
          <a:xfrm>
            <a:off x="3576793" y="4438675"/>
            <a:ext cx="6899790" cy="369332"/>
            <a:chOff x="3576793" y="4050464"/>
            <a:chExt cx="6899790" cy="369332"/>
          </a:xfrm>
        </p:grpSpPr>
        <p:sp>
          <p:nvSpPr>
            <p:cNvPr id="34"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5" name="组合 41"/>
            <p:cNvGrpSpPr/>
            <p:nvPr/>
          </p:nvGrpSpPr>
          <p:grpSpPr>
            <a:xfrm>
              <a:off x="3576793" y="4050464"/>
              <a:ext cx="6899790" cy="369332"/>
              <a:chOff x="3576793" y="4050464"/>
              <a:chExt cx="6899790" cy="369332"/>
            </a:xfrm>
          </p:grpSpPr>
          <p:sp>
            <p:nvSpPr>
              <p:cNvPr id="36"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21</a:t>
                </a:r>
                <a:endParaRPr lang="zh-CN" altLang="en-US" dirty="0"/>
              </a:p>
            </p:txBody>
          </p:sp>
          <p:sp>
            <p:nvSpPr>
              <p:cNvPr id="37" name="文本框 4"/>
              <p:cNvSpPr txBox="1"/>
              <p:nvPr/>
            </p:nvSpPr>
            <p:spPr>
              <a:xfrm>
                <a:off x="4696893" y="4050464"/>
                <a:ext cx="5779690"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1" action="ppaction://hlinksldjump"/>
                  </a:rPr>
                  <a:t>磁场中的动态圆模型</a:t>
                </a:r>
                <a:endParaRPr lang="zh-CN" altLang="en-US" dirty="0"/>
              </a:p>
            </p:txBody>
          </p:sp>
        </p:grpSp>
      </p:grpSp>
      <p:grpSp>
        <p:nvGrpSpPr>
          <p:cNvPr id="38" name="组合 37"/>
          <p:cNvGrpSpPr/>
          <p:nvPr/>
        </p:nvGrpSpPr>
        <p:grpSpPr>
          <a:xfrm>
            <a:off x="3576793" y="4933975"/>
            <a:ext cx="6899790" cy="369332"/>
            <a:chOff x="3576793" y="4050464"/>
            <a:chExt cx="6899790" cy="369332"/>
          </a:xfrm>
        </p:grpSpPr>
        <p:sp>
          <p:nvSpPr>
            <p:cNvPr id="39"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40" name="组合 41"/>
            <p:cNvGrpSpPr/>
            <p:nvPr/>
          </p:nvGrpSpPr>
          <p:grpSpPr>
            <a:xfrm>
              <a:off x="3576793" y="4050464"/>
              <a:ext cx="6899790" cy="369332"/>
              <a:chOff x="3576793" y="4050464"/>
              <a:chExt cx="6899790" cy="369332"/>
            </a:xfrm>
          </p:grpSpPr>
          <p:sp>
            <p:nvSpPr>
              <p:cNvPr id="41"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22</a:t>
                </a:r>
                <a:endParaRPr lang="zh-CN" altLang="en-US" dirty="0"/>
              </a:p>
            </p:txBody>
          </p:sp>
          <p:sp>
            <p:nvSpPr>
              <p:cNvPr id="42" name="文本框 4"/>
              <p:cNvSpPr txBox="1"/>
              <p:nvPr/>
            </p:nvSpPr>
            <p:spPr>
              <a:xfrm>
                <a:off x="4696893" y="4050464"/>
                <a:ext cx="5779690"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2" action="ppaction://hlinksldjump"/>
                  </a:rPr>
                  <a:t>洛伦兹力与现代科技</a:t>
                </a:r>
                <a:endParaRPr lang="zh-CN" altLang="en-US" dirty="0"/>
              </a:p>
            </p:txBody>
          </p:sp>
        </p:grpSp>
      </p:grpSp>
      <p:grpSp>
        <p:nvGrpSpPr>
          <p:cNvPr id="43" name="组合 42"/>
          <p:cNvGrpSpPr/>
          <p:nvPr/>
        </p:nvGrpSpPr>
        <p:grpSpPr>
          <a:xfrm>
            <a:off x="3576793" y="5410225"/>
            <a:ext cx="6899790" cy="369332"/>
            <a:chOff x="3576793" y="4050464"/>
            <a:chExt cx="6899790" cy="369332"/>
          </a:xfrm>
        </p:grpSpPr>
        <p:sp>
          <p:nvSpPr>
            <p:cNvPr id="44"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45" name="组合 41"/>
            <p:cNvGrpSpPr/>
            <p:nvPr/>
          </p:nvGrpSpPr>
          <p:grpSpPr>
            <a:xfrm>
              <a:off x="3576793" y="4050464"/>
              <a:ext cx="6899790" cy="369332"/>
              <a:chOff x="3576793" y="4050464"/>
              <a:chExt cx="6899790" cy="369332"/>
            </a:xfrm>
          </p:grpSpPr>
          <p:sp>
            <p:nvSpPr>
              <p:cNvPr id="46"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23</a:t>
                </a:r>
                <a:endParaRPr lang="zh-CN" altLang="en-US" dirty="0"/>
              </a:p>
            </p:txBody>
          </p:sp>
          <p:sp>
            <p:nvSpPr>
              <p:cNvPr id="47" name="文本框 4"/>
              <p:cNvSpPr txBox="1"/>
              <p:nvPr/>
            </p:nvSpPr>
            <p:spPr>
              <a:xfrm>
                <a:off x="4696893" y="4050464"/>
                <a:ext cx="5779690"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3" action="ppaction://hlinksldjump"/>
                  </a:rPr>
                  <a:t>带电粒子在组合场中的运动</a:t>
                </a:r>
                <a:endParaRPr lang="zh-CN" altLang="en-US" dirty="0"/>
              </a:p>
            </p:txBody>
          </p:sp>
        </p:grpSp>
      </p:grpSp>
      <p:grpSp>
        <p:nvGrpSpPr>
          <p:cNvPr id="48" name="组合 47"/>
          <p:cNvGrpSpPr/>
          <p:nvPr/>
        </p:nvGrpSpPr>
        <p:grpSpPr>
          <a:xfrm>
            <a:off x="3576793" y="5886475"/>
            <a:ext cx="6899790" cy="369332"/>
            <a:chOff x="3576793" y="4050464"/>
            <a:chExt cx="6899790" cy="369332"/>
          </a:xfrm>
        </p:grpSpPr>
        <p:sp>
          <p:nvSpPr>
            <p:cNvPr id="49"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50" name="组合 41"/>
            <p:cNvGrpSpPr/>
            <p:nvPr/>
          </p:nvGrpSpPr>
          <p:grpSpPr>
            <a:xfrm>
              <a:off x="3576793" y="4050464"/>
              <a:ext cx="6899790" cy="369332"/>
              <a:chOff x="3576793" y="4050464"/>
              <a:chExt cx="6899790" cy="369332"/>
            </a:xfrm>
          </p:grpSpPr>
          <p:sp>
            <p:nvSpPr>
              <p:cNvPr id="51"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24</a:t>
                </a:r>
                <a:endParaRPr lang="zh-CN" altLang="en-US" dirty="0"/>
              </a:p>
            </p:txBody>
          </p:sp>
          <p:sp>
            <p:nvSpPr>
              <p:cNvPr id="52" name="文本框 4"/>
              <p:cNvSpPr txBox="1"/>
              <p:nvPr/>
            </p:nvSpPr>
            <p:spPr>
              <a:xfrm>
                <a:off x="4696893" y="4050464"/>
                <a:ext cx="5779690"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4" action="ppaction://hlinksldjump"/>
                  </a:rPr>
                  <a:t>带电粒子在叠加场中的运动</a:t>
                </a:r>
                <a:endParaRPr lang="zh-CN" altLang="en-US" dirty="0"/>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479799"/>
          </a:xfrm>
          <a:prstGeom prst="rect">
            <a:avLst/>
          </a:prstGeom>
          <a:noFill/>
        </p:spPr>
        <p:txBody>
          <a:bodyPr wrap="square" lIns="0" tIns="0" rIns="0" bIns="0" rtlCol="0">
            <a:spAutoFit/>
          </a:bodyPr>
          <a:lstStyle/>
          <a:p>
            <a:pPr marL="0" indent="0" eaLnBrk="0" latinLnBrk="1" hangingPunct="0">
              <a:lnSpc>
                <a:spcPct val="150000"/>
              </a:lnSpc>
              <a:spcBef>
                <a:spcPts val="19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4)(链接高考)</a:t>
            </a:r>
            <a:r>
              <a:rPr lang="zh-CN" altLang="en-US" sz="2410" kern="0" dirty="0" smtClean="0">
                <a:solidFill>
                  <a:srgbClr val="000000"/>
                </a:solidFill>
                <a:latin typeface="Times New Roman" panose="02020603050405020304"/>
                <a:ea typeface="楷体" panose="02010609060101010101" pitchFamily="49" charset="-122"/>
              </a:rPr>
              <a:t>(2022湖北,11,4分)</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(多选)如图所示,两平行导轨在同一水平面内。一导体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棒垂直放在导轨上,棒与导轨间的动摩擦因数恒定。整个装置置于匀强磁场中,磁感应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强度大小恒定,方向与金属棒垂直、与水平向右方向的夹角</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可调。导体棒沿导轨向右</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运动,现给导体棒通以图示方向的恒定电流,适当调整磁场方向,可以使导体棒沿导轨做</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匀加速运动或匀减速运动。已知导体棒加速时,加速度的最大值为</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;减速时,加速度</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的最大值为</a:t>
            </a:r>
            <a:r>
              <a:rPr lang="zh-CN" altLang="en-US" sz="2045" kern="0" spc="730"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为重力加速度大小。下列说法正确的是(　    )</a:t>
            </a:r>
            <a:endParaRPr lang="zh-CN" altLang="en-US" dirty="0"/>
          </a:p>
        </p:txBody>
      </p:sp>
      <p:graphicFrame>
        <p:nvGraphicFramePr>
          <p:cNvPr id="5" name="对象 4"/>
          <p:cNvGraphicFramePr>
            <a:graphicFrameLocks noChangeAspect="1"/>
          </p:cNvGraphicFramePr>
          <p:nvPr/>
        </p:nvGraphicFramePr>
        <p:xfrm>
          <a:off x="9112500" y="2520130"/>
          <a:ext cx="400050" cy="714375"/>
        </p:xfrm>
        <a:graphic>
          <a:graphicData uri="http://schemas.openxmlformats.org/presentationml/2006/ole">
            <mc:AlternateContent xmlns:mc="http://schemas.openxmlformats.org/markup-compatibility/2006">
              <mc:Choice xmlns:v="urn:schemas-microsoft-com:vml" Requires="v">
                <p:oleObj spid="_x0000_s5121" name="Equation" r:id="rId1" imgW="10668000" imgH="18897600" progId="Equation.DSMT4">
                  <p:embed/>
                </p:oleObj>
              </mc:Choice>
              <mc:Fallback>
                <p:oleObj name="Equation" r:id="rId1" imgW="10668000" imgH="18897600" progId="Equation.DSMT4">
                  <p:embed/>
                  <p:pic>
                    <p:nvPicPr>
                      <p:cNvPr id="0" name="图片 5120"/>
                      <p:cNvPicPr>
                        <a:picLocks noChangeAspect="1"/>
                      </p:cNvPicPr>
                      <p:nvPr/>
                    </p:nvPicPr>
                    <p:blipFill>
                      <a:blip r:embed="rId2"/>
                      <a:stretch>
                        <a:fillRect/>
                      </a:stretch>
                    </p:blipFill>
                    <p:spPr>
                      <a:xfrm>
                        <a:off x="9112500" y="2520130"/>
                        <a:ext cx="400050"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998000" y="3310337"/>
          <a:ext cx="352424" cy="352424"/>
        </p:xfrm>
        <a:graphic>
          <a:graphicData uri="http://schemas.openxmlformats.org/presentationml/2006/ole">
            <mc:AlternateContent xmlns:mc="http://schemas.openxmlformats.org/markup-compatibility/2006">
              <mc:Choice xmlns:v="urn:schemas-microsoft-com:vml" Requires="v">
                <p:oleObj spid="_x0000_s5122" name="Equation" r:id="rId3" imgW="9448800" imgH="9448800" progId="Equation.DSMT4">
                  <p:embed/>
                </p:oleObj>
              </mc:Choice>
              <mc:Fallback>
                <p:oleObj name="Equation" r:id="rId3" imgW="9448800" imgH="9448800" progId="Equation.DSMT4">
                  <p:embed/>
                  <p:pic>
                    <p:nvPicPr>
                      <p:cNvPr id="0" name="图片 5121"/>
                      <p:cNvPicPr>
                        <a:picLocks noChangeAspect="1"/>
                      </p:cNvPicPr>
                      <p:nvPr/>
                    </p:nvPicPr>
                    <p:blipFill>
                      <a:blip r:embed="rId4"/>
                      <a:stretch>
                        <a:fillRect/>
                      </a:stretch>
                    </p:blipFill>
                    <p:spPr>
                      <a:xfrm>
                        <a:off x="1998000" y="3310337"/>
                        <a:ext cx="352424" cy="352424"/>
                      </a:xfrm>
                      <a:prstGeom prst="rect">
                        <a:avLst/>
                      </a:prstGeom>
                      <a:noFill/>
                      <a:ln w="9525">
                        <a:noFill/>
                      </a:ln>
                    </p:spPr>
                  </p:pic>
                </p:oleObj>
              </mc:Fallback>
            </mc:AlternateContent>
          </a:graphicData>
        </a:graphic>
      </p:graphicFrame>
      <p:pic>
        <p:nvPicPr>
          <p:cNvPr id="7" name="图片 3" descr="textimage23.jpeg"/>
          <p:cNvPicPr>
            <a:picLocks noChangeAspect="1"/>
          </p:cNvPicPr>
          <p:nvPr/>
        </p:nvPicPr>
        <p:blipFill>
          <a:blip r:embed="rId5" cstate="print"/>
          <a:stretch>
            <a:fillRect/>
          </a:stretch>
        </p:blipFill>
        <p:spPr>
          <a:xfrm>
            <a:off x="8100318" y="3996333"/>
            <a:ext cx="2613886" cy="1331082"/>
          </a:xfrm>
          <a:prstGeom prst="rect">
            <a:avLst/>
          </a:prstGeom>
        </p:spPr>
      </p:pic>
      <p:sp>
        <p:nvSpPr>
          <p:cNvPr id="8" name="TextBox 2"/>
          <p:cNvSpPr txBox="1"/>
          <p:nvPr/>
        </p:nvSpPr>
        <p:spPr>
          <a:xfrm>
            <a:off x="468000" y="3672258"/>
            <a:ext cx="11831400" cy="2666884"/>
          </a:xfrm>
          <a:prstGeom prst="rect">
            <a:avLst/>
          </a:prstGeom>
          <a:noFill/>
        </p:spPr>
        <p:txBody>
          <a:bodyPr wrap="square" lIns="0" tIns="0" rIns="0" bIns="0" rtlCol="0">
            <a:spAutoFit/>
          </a:bodyPr>
          <a:lstStyle/>
          <a:p>
            <a:pPr marL="0" indent="0" eaLnBrk="0" latinLnBrk="1" hangingPunct="0">
              <a:lnSpc>
                <a:spcPct val="150000"/>
              </a:lnSpc>
              <a:spcBef>
                <a:spcPts val="163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.棒与导轨间的动摩擦因数为</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B.棒与导轨间的动摩擦因数为</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C.加速阶段加速度大小最大时,磁场方向斜向下,</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=60</a:t>
            </a:r>
            <a:r>
              <a:rPr lang="zh-CN" altLang="en-US" sz="2410" kern="0" dirty="0" smtClean="0">
                <a:solidFill>
                  <a:srgbClr val="000000"/>
                </a:solidFill>
                <a:latin typeface="Arial Narrow" panose="020B0606020202030204" pitchFamily="65" charset="-122"/>
                <a:ea typeface="Arial Unicode MS"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D.减速阶段加速度大小最大时,磁场方向斜向上,</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=150</a:t>
            </a:r>
            <a:r>
              <a:rPr lang="zh-CN" altLang="en-US" sz="2410" kern="0" dirty="0" smtClean="0">
                <a:solidFill>
                  <a:srgbClr val="000000"/>
                </a:solidFill>
                <a:latin typeface="Arial Narrow" panose="020B0606020202030204" pitchFamily="65" charset="-122"/>
                <a:ea typeface="Arial Unicode MS" pitchFamily="65" charset="-122"/>
              </a:rPr>
              <a:t>°</a:t>
            </a:r>
            <a:endParaRPr lang="zh-CN" altLang="en-US" dirty="0"/>
          </a:p>
        </p:txBody>
      </p:sp>
      <p:graphicFrame>
        <p:nvGraphicFramePr>
          <p:cNvPr id="9" name="对象 8"/>
          <p:cNvGraphicFramePr>
            <a:graphicFrameLocks noChangeAspect="1"/>
          </p:cNvGraphicFramePr>
          <p:nvPr/>
        </p:nvGraphicFramePr>
        <p:xfrm>
          <a:off x="4437483" y="3752378"/>
          <a:ext cx="400050" cy="714375"/>
        </p:xfrm>
        <a:graphic>
          <a:graphicData uri="http://schemas.openxmlformats.org/presentationml/2006/ole">
            <mc:AlternateContent xmlns:mc="http://schemas.openxmlformats.org/markup-compatibility/2006">
              <mc:Choice xmlns:v="urn:schemas-microsoft-com:vml" Requires="v">
                <p:oleObj spid="_x0000_s5123" name="Equation" r:id="rId6" imgW="10668000" imgH="18897600" progId="Equation.DSMT4">
                  <p:embed/>
                </p:oleObj>
              </mc:Choice>
              <mc:Fallback>
                <p:oleObj name="Equation" r:id="rId6" imgW="10668000" imgH="18897600" progId="Equation.DSMT4">
                  <p:embed/>
                  <p:pic>
                    <p:nvPicPr>
                      <p:cNvPr id="0" name="图片 5122"/>
                      <p:cNvPicPr>
                        <a:picLocks noChangeAspect="1"/>
                      </p:cNvPicPr>
                      <p:nvPr/>
                    </p:nvPicPr>
                    <p:blipFill>
                      <a:blip r:embed="rId7"/>
                      <a:stretch>
                        <a:fillRect/>
                      </a:stretch>
                    </p:blipFill>
                    <p:spPr>
                      <a:xfrm>
                        <a:off x="4437483" y="3752378"/>
                        <a:ext cx="400050" cy="7143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420599" y="4526278"/>
          <a:ext cx="400050" cy="714375"/>
        </p:xfrm>
        <a:graphic>
          <a:graphicData uri="http://schemas.openxmlformats.org/presentationml/2006/ole">
            <mc:AlternateContent xmlns:mc="http://schemas.openxmlformats.org/markup-compatibility/2006">
              <mc:Choice xmlns:v="urn:schemas-microsoft-com:vml" Requires="v">
                <p:oleObj spid="_x0000_s5124" name="Equation" r:id="rId8" imgW="10668000" imgH="18897600" progId="Equation.DSMT4">
                  <p:embed/>
                </p:oleObj>
              </mc:Choice>
              <mc:Fallback>
                <p:oleObj name="Equation" r:id="rId8" imgW="10668000" imgH="18897600" progId="Equation.DSMT4">
                  <p:embed/>
                  <p:pic>
                    <p:nvPicPr>
                      <p:cNvPr id="0" name="图片 5123"/>
                      <p:cNvPicPr>
                        <a:picLocks noChangeAspect="1"/>
                      </p:cNvPicPr>
                      <p:nvPr/>
                    </p:nvPicPr>
                    <p:blipFill>
                      <a:blip r:embed="rId9"/>
                      <a:stretch>
                        <a:fillRect/>
                      </a:stretch>
                    </p:blipFill>
                    <p:spPr>
                      <a:xfrm>
                        <a:off x="4420599" y="4526278"/>
                        <a:ext cx="400050" cy="714375"/>
                      </a:xfrm>
                      <a:prstGeom prst="rect">
                        <a:avLst/>
                      </a:prstGeom>
                      <a:noFill/>
                      <a:ln w="9525">
                        <a:noFill/>
                      </a:ln>
                    </p:spPr>
                  </p:pic>
                </p:oleObj>
              </mc:Fallback>
            </mc:AlternateContent>
          </a:graphicData>
        </a:graphic>
      </p:graphicFrame>
      <p:sp>
        <p:nvSpPr>
          <p:cNvPr id="3" name="文本框 8"/>
          <p:cNvSpPr txBox="1"/>
          <p:nvPr/>
        </p:nvSpPr>
        <p:spPr>
          <a:xfrm>
            <a:off x="8676313" y="3310563"/>
            <a:ext cx="714400" cy="460375"/>
          </a:xfrm>
          <a:prstGeom prst="rect">
            <a:avLst/>
          </a:prstGeom>
          <a:noFill/>
        </p:spPr>
        <p:txBody>
          <a:bodyPr wrap="square" rtlCol="0">
            <a:spAutoFit/>
          </a:bodyPr>
          <a:p>
            <a:r>
              <a:rPr lang="en-US" altLang="zh-CN" sz="2400" dirty="0" smtClean="0">
                <a:solidFill>
                  <a:srgbClr val="C00000"/>
                </a:solidFill>
                <a:latin typeface="微软雅黑" panose="020B0503020204020204" pitchFamily="34" charset="-122"/>
                <a:ea typeface="微软雅黑" panose="020B0503020204020204" pitchFamily="34" charset="-122"/>
              </a:rPr>
              <a:t>BC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2062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(1)0.6</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,方向竖直向上    0.3</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,方向水平向右    (2)</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(3)</a:t>
            </a:r>
            <a:r>
              <a:rPr lang="zh-CN" altLang="en-US" sz="2410" kern="0" dirty="0" smtClean="0">
                <a:solidFill>
                  <a:srgbClr val="000000"/>
                </a:solidFill>
                <a:latin typeface="Times New Roman" panose="02020603050405020304"/>
                <a:ea typeface="楷体_GB2312" pitchFamily="65" charset="-122"/>
              </a:rPr>
              <a:t>①</a:t>
            </a:r>
            <a:r>
              <a:rPr lang="zh-CN" altLang="en-US" sz="3090" kern="0" spc="47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②</a:t>
            </a:r>
            <a:r>
              <a:rPr lang="zh-CN" altLang="en-US" sz="3090" kern="0" spc="3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_GB2312" pitchFamily="65" charset="-122"/>
              </a:rPr>
              <a:t>③</a:t>
            </a:r>
            <a:r>
              <a:rPr lang="zh-CN" altLang="en-US" sz="2410" kern="0" dirty="0" smtClean="0">
                <a:solidFill>
                  <a:srgbClr val="000000"/>
                </a:solidFill>
                <a:latin typeface="Times New Roman" panose="02020603050405020304" pitchFamily="65" charset="-122"/>
                <a:ea typeface="楷体_GB2312" pitchFamily="65" charset="-122"/>
              </a:rPr>
              <a:t>不能    (4)BC    </a:t>
            </a:r>
            <a:endParaRPr lang="zh-CN" altLang="en-US" dirty="0"/>
          </a:p>
        </p:txBody>
      </p:sp>
      <p:graphicFrame>
        <p:nvGraphicFramePr>
          <p:cNvPr id="4" name="对象 3"/>
          <p:cNvGraphicFramePr>
            <a:graphicFrameLocks noChangeAspect="1"/>
          </p:cNvGraphicFramePr>
          <p:nvPr/>
        </p:nvGraphicFramePr>
        <p:xfrm>
          <a:off x="8026510" y="755973"/>
          <a:ext cx="219075" cy="657225"/>
        </p:xfrm>
        <a:graphic>
          <a:graphicData uri="http://schemas.openxmlformats.org/presentationml/2006/ole">
            <mc:AlternateContent xmlns:mc="http://schemas.openxmlformats.org/markup-compatibility/2006">
              <mc:Choice xmlns:v="urn:schemas-microsoft-com:vml" Requires="v">
                <p:oleObj spid="_x0000_s6145" name="Equation" r:id="rId1" imgW="5791200" imgH="17373600" progId="Equation.DSMT4">
                  <p:embed/>
                </p:oleObj>
              </mc:Choice>
              <mc:Fallback>
                <p:oleObj name="Equation" r:id="rId1" imgW="5791200" imgH="17373600" progId="Equation.DSMT4">
                  <p:embed/>
                  <p:pic>
                    <p:nvPicPr>
                      <p:cNvPr id="0" name="图片 6144"/>
                      <p:cNvPicPr>
                        <a:picLocks noChangeAspect="1"/>
                      </p:cNvPicPr>
                      <p:nvPr/>
                    </p:nvPicPr>
                    <p:blipFill>
                      <a:blip r:embed="rId2"/>
                      <a:stretch>
                        <a:fillRect/>
                      </a:stretch>
                    </p:blipFill>
                    <p:spPr>
                      <a:xfrm>
                        <a:off x="8026510" y="75597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214386" y="755973"/>
          <a:ext cx="990599" cy="657224"/>
        </p:xfrm>
        <a:graphic>
          <a:graphicData uri="http://schemas.openxmlformats.org/presentationml/2006/ole">
            <mc:AlternateContent xmlns:mc="http://schemas.openxmlformats.org/markup-compatibility/2006">
              <mc:Choice xmlns:v="urn:schemas-microsoft-com:vml" Requires="v">
                <p:oleObj spid="_x0000_s6146" name="Equation" r:id="rId3" imgW="26212800" imgH="17373600" progId="Equation.DSMT4">
                  <p:embed/>
                </p:oleObj>
              </mc:Choice>
              <mc:Fallback>
                <p:oleObj name="Equation" r:id="rId3" imgW="26212800" imgH="17373600" progId="Equation.DSMT4">
                  <p:embed/>
                  <p:pic>
                    <p:nvPicPr>
                      <p:cNvPr id="0" name="图片 6145"/>
                      <p:cNvPicPr>
                        <a:picLocks noChangeAspect="1"/>
                      </p:cNvPicPr>
                      <p:nvPr/>
                    </p:nvPicPr>
                    <p:blipFill>
                      <a:blip r:embed="rId4"/>
                      <a:stretch>
                        <a:fillRect/>
                      </a:stretch>
                    </p:blipFill>
                    <p:spPr>
                      <a:xfrm>
                        <a:off x="9214386" y="755973"/>
                        <a:ext cx="99059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816986" y="755973"/>
          <a:ext cx="438150" cy="657225"/>
        </p:xfrm>
        <a:graphic>
          <a:graphicData uri="http://schemas.openxmlformats.org/presentationml/2006/ole">
            <mc:AlternateContent xmlns:mc="http://schemas.openxmlformats.org/markup-compatibility/2006">
              <mc:Choice xmlns:v="urn:schemas-microsoft-com:vml" Requires="v">
                <p:oleObj spid="_x0000_s6147" name="Equation" r:id="rId5" imgW="11582400" imgH="17373600" progId="Equation.DSMT4">
                  <p:embed/>
                </p:oleObj>
              </mc:Choice>
              <mc:Fallback>
                <p:oleObj name="Equation" r:id="rId5" imgW="11582400" imgH="17373600" progId="Equation.DSMT4">
                  <p:embed/>
                  <p:pic>
                    <p:nvPicPr>
                      <p:cNvPr id="0" name="图片 6146"/>
                      <p:cNvPicPr>
                        <a:picLocks noChangeAspect="1"/>
                      </p:cNvPicPr>
                      <p:nvPr/>
                    </p:nvPicPr>
                    <p:blipFill>
                      <a:blip r:embed="rId6"/>
                      <a:stretch>
                        <a:fillRect/>
                      </a:stretch>
                    </p:blipFill>
                    <p:spPr>
                      <a:xfrm>
                        <a:off x="10816986" y="755973"/>
                        <a:ext cx="43815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285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(1)对金属杆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受力分析,如图1所示</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br>
              <a:rPr lang="en-US" altLang="zh-CN" dirty="0" smtClean="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方向,由平衡条件得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BIl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,解得金属杆所受的支持力</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=0.6</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竖直向上。</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水平方向,由平衡条件得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BIl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,解得金属杆所受的摩擦力的</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水</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平向右</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pSp>
        <p:nvGrpSpPr>
          <p:cNvPr id="5" name="组合 4"/>
          <p:cNvGrpSpPr/>
          <p:nvPr/>
        </p:nvGrpSpPr>
        <p:grpSpPr>
          <a:xfrm>
            <a:off x="5436022" y="1188021"/>
            <a:ext cx="1080120" cy="2197338"/>
            <a:chOff x="5508030" y="1476053"/>
            <a:chExt cx="1080120" cy="2197338"/>
          </a:xfrm>
        </p:grpSpPr>
        <p:pic>
          <p:nvPicPr>
            <p:cNvPr id="3" name="图片 3" descr="textimage24.jpeg"/>
            <p:cNvPicPr>
              <a:picLocks noChangeAspect="1"/>
            </p:cNvPicPr>
            <p:nvPr/>
          </p:nvPicPr>
          <p:blipFill>
            <a:blip r:embed="rId1" cstate="print"/>
            <a:stretch>
              <a:fillRect/>
            </a:stretch>
          </p:blipFill>
          <p:spPr>
            <a:xfrm>
              <a:off x="5508030" y="1476053"/>
              <a:ext cx="1080120" cy="1728192"/>
            </a:xfrm>
            <a:prstGeom prst="rect">
              <a:avLst/>
            </a:prstGeom>
          </p:spPr>
        </p:pic>
        <p:sp>
          <p:nvSpPr>
            <p:cNvPr id="4" name="矩形 3"/>
            <p:cNvSpPr/>
            <p:nvPr/>
          </p:nvSpPr>
          <p:spPr>
            <a:xfrm>
              <a:off x="5817842" y="3165560"/>
              <a:ext cx="530915" cy="507831"/>
            </a:xfrm>
            <a:prstGeom prst="rect">
              <a:avLst/>
            </a:prstGeom>
          </p:spPr>
          <p:txBody>
            <a:bodyPr wrap="none">
              <a:spAutoFit/>
            </a:bodyPr>
            <a:lstStyle/>
            <a:p>
              <a:pPr eaLnBrk="0" latinLnBrk="1" hangingPunct="0">
                <a:lnSpc>
                  <a:spcPct val="150000"/>
                </a:lnSpc>
                <a:spcBef>
                  <a:spcPts val="490"/>
                </a:spcBef>
              </a:pPr>
              <a:r>
                <a:rPr lang="zh-CN" altLang="en-US" kern="0" dirty="0" smtClean="0">
                  <a:solidFill>
                    <a:srgbClr val="000000"/>
                  </a:solidFill>
                  <a:latin typeface="Times New Roman" panose="02020603050405020304"/>
                  <a:ea typeface="楷体" panose="02010609060101010101" pitchFamily="49" charset="-122"/>
                  <a:sym typeface="Times New Roman" panose="02020603050405020304"/>
                </a:rPr>
                <a:t>图1</a:t>
              </a:r>
              <a:endParaRPr lang="zh-CN" altLang="en-US" dirty="0">
                <a:latin typeface="Times New Roman" panose="02020603050405020304"/>
                <a:ea typeface="楷体" panose="02010609060101010101" pitchFamily="49" charset="-122"/>
                <a:sym typeface="Times New Roman" panose="02020603050405020304"/>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=53</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,金属杆刚好能够在导轨上静止,则满足</a:t>
            </a:r>
            <a:r>
              <a:rPr lang="zh-CN" altLang="en-US" sz="2410" i="1" kern="0" dirty="0" smtClean="0">
                <a:solidFill>
                  <a:srgbClr val="000000"/>
                </a:solidFill>
                <a:latin typeface="Times New Roman" panose="02020603050405020304" pitchFamily="65" charset="-122"/>
                <a:ea typeface="楷体_GB2312" pitchFamily="65" charset="-122"/>
              </a:rPr>
              <a:t>BIl</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BIl</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由题意可知,金属杆</a:t>
            </a:r>
            <a:r>
              <a:rPr lang="zh-CN" altLang="en-US" sz="2410" i="1" kern="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只受重力、支持力和安培力,当磁感应强度方向竖直向上</a:t>
            </a:r>
            <a:br>
              <a:rPr dirty="0"/>
            </a:br>
            <a:r>
              <a:rPr lang="zh-CN" altLang="en-US" sz="2410" kern="0" dirty="0" smtClean="0">
                <a:solidFill>
                  <a:srgbClr val="000000"/>
                </a:solidFill>
                <a:latin typeface="Times New Roman" panose="02020603050405020304" pitchFamily="65" charset="-122"/>
                <a:ea typeface="楷体_GB2312" pitchFamily="65" charset="-122"/>
              </a:rPr>
              <a:t>时,根据左手定则可判定安培力的方向水平向右,对金属杆</a:t>
            </a:r>
            <a:r>
              <a:rPr lang="zh-CN" altLang="en-US" sz="2410" i="1" kern="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受力分析如图2所示。</a:t>
            </a:r>
            <a:endParaRPr lang="zh-CN" altLang="en-US" dirty="0"/>
          </a:p>
          <a:p>
            <a:pPr marL="0" indent="0" eaLnBrk="0" latinLnBrk="1" hangingPunct="0">
              <a:lnSpc>
                <a:spcPct val="150000"/>
              </a:lnSpc>
              <a:spcBef>
                <a:spcPts val="145"/>
              </a:spcBef>
              <a:buNone/>
            </a:pPr>
            <a:r>
              <a:rPr lang="zh-CN" altLang="en-US" sz="5050" kern="0" spc="6951" dirty="0" smtClean="0">
                <a:solidFill>
                  <a:srgbClr val="000000"/>
                </a:solidFill>
                <a:latin typeface="Times New Roman" panose="02020603050405020304" pitchFamily="65" charset="-122"/>
                <a:ea typeface="楷体_GB2312" pitchFamily="65" charset="-122"/>
              </a:rPr>
              <a:t> </a:t>
            </a:r>
            <a:endParaRPr lang="zh-CN" altLang="en-US" dirty="0"/>
          </a:p>
          <a:p>
            <a:pPr marL="0" indent="0" algn="ctr" eaLnBrk="0" latinLnBrk="1" hangingPunct="0">
              <a:lnSpc>
                <a:spcPct val="150000"/>
              </a:lnSpc>
              <a:spcBef>
                <a:spcPts val="810"/>
              </a:spcBef>
              <a:buNone/>
            </a:pPr>
            <a:r>
              <a:rPr lang="zh-CN" altLang="en-US" sz="2410" kern="0" dirty="0" smtClean="0">
                <a:solidFill>
                  <a:srgbClr val="000000"/>
                </a:solidFill>
                <a:latin typeface="Times New Roman" panose="02020603050405020304" pitchFamily="65" charset="-122"/>
                <a:ea typeface="楷体_GB2312" pitchFamily="65" charset="-122"/>
              </a:rPr>
              <a:t>图2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由平衡条件可知</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BIl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tan </a:t>
            </a:r>
            <a:r>
              <a:rPr lang="zh-CN" altLang="en-US" sz="2410" i="1" kern="0" dirty="0" smtClean="0">
                <a:solidFill>
                  <a:srgbClr val="000000"/>
                </a:solidFill>
                <a:latin typeface="Times New Roman" panose="02020603050405020304" pitchFamily="65" charset="-122"/>
                <a:ea typeface="楷体_GB2312" pitchFamily="65" charset="-122"/>
              </a:rPr>
              <a:t>θ</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47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若磁感应强度方向水平向左,根据左手定则可知安培力方向竖直向上,金属杆</a:t>
            </a:r>
            <a:r>
              <a:rPr lang="zh-CN" altLang="en-US" sz="2410" i="1" kern="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保持</a:t>
            </a:r>
            <a:endParaRPr lang="zh-CN" altLang="en-US" dirty="0"/>
          </a:p>
        </p:txBody>
      </p:sp>
      <p:pic>
        <p:nvPicPr>
          <p:cNvPr id="3" name="图片 3" descr="textimage25.jpeg"/>
          <p:cNvPicPr>
            <a:picLocks noChangeAspect="1"/>
          </p:cNvPicPr>
          <p:nvPr/>
        </p:nvPicPr>
        <p:blipFill>
          <a:blip r:embed="rId1" cstate="print"/>
          <a:stretch>
            <a:fillRect/>
          </a:stretch>
        </p:blipFill>
        <p:spPr>
          <a:xfrm>
            <a:off x="5580038" y="2556173"/>
            <a:ext cx="1524000" cy="1228725"/>
          </a:xfrm>
          <a:prstGeom prst="rect">
            <a:avLst/>
          </a:prstGeom>
        </p:spPr>
      </p:pic>
      <p:graphicFrame>
        <p:nvGraphicFramePr>
          <p:cNvPr id="5" name="对象 4"/>
          <p:cNvGraphicFramePr>
            <a:graphicFrameLocks noChangeAspect="1"/>
          </p:cNvGraphicFramePr>
          <p:nvPr/>
        </p:nvGraphicFramePr>
        <p:xfrm>
          <a:off x="10756598" y="735663"/>
          <a:ext cx="219075" cy="657225"/>
        </p:xfrm>
        <a:graphic>
          <a:graphicData uri="http://schemas.openxmlformats.org/presentationml/2006/ole">
            <mc:AlternateContent xmlns:mc="http://schemas.openxmlformats.org/markup-compatibility/2006">
              <mc:Choice xmlns:v="urn:schemas-microsoft-com:vml" Requires="v">
                <p:oleObj spid="_x0000_s7169" name="Equation" r:id="rId2" imgW="5791200" imgH="17373600" progId="Equation.DSMT4">
                  <p:embed/>
                </p:oleObj>
              </mc:Choice>
              <mc:Fallback>
                <p:oleObj name="Equation" r:id="rId2" imgW="5791200" imgH="17373600" progId="Equation.DSMT4">
                  <p:embed/>
                  <p:pic>
                    <p:nvPicPr>
                      <p:cNvPr id="0" name="图片 7168"/>
                      <p:cNvPicPr>
                        <a:picLocks noChangeAspect="1"/>
                      </p:cNvPicPr>
                      <p:nvPr/>
                    </p:nvPicPr>
                    <p:blipFill>
                      <a:blip r:embed="rId3"/>
                      <a:stretch>
                        <a:fillRect/>
                      </a:stretch>
                    </p:blipFill>
                    <p:spPr>
                      <a:xfrm>
                        <a:off x="10756598" y="73566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36262" y="5002634"/>
          <a:ext cx="990600" cy="657224"/>
        </p:xfrm>
        <a:graphic>
          <a:graphicData uri="http://schemas.openxmlformats.org/presentationml/2006/ole">
            <mc:AlternateContent xmlns:mc="http://schemas.openxmlformats.org/markup-compatibility/2006">
              <mc:Choice xmlns:v="urn:schemas-microsoft-com:vml" Requires="v">
                <p:oleObj spid="_x0000_s7170" name="Equation" r:id="rId4" imgW="26212800" imgH="17373600" progId="Equation.DSMT4">
                  <p:embed/>
                </p:oleObj>
              </mc:Choice>
              <mc:Fallback>
                <p:oleObj name="Equation" r:id="rId4" imgW="26212800" imgH="17373600" progId="Equation.DSMT4">
                  <p:embed/>
                  <p:pic>
                    <p:nvPicPr>
                      <p:cNvPr id="0" name="图片 7169"/>
                      <p:cNvPicPr>
                        <a:picLocks noChangeAspect="1"/>
                      </p:cNvPicPr>
                      <p:nvPr/>
                    </p:nvPicPr>
                    <p:blipFill>
                      <a:blip r:embed="rId5"/>
                      <a:stretch>
                        <a:fillRect/>
                      </a:stretch>
                    </p:blipFill>
                    <p:spPr>
                      <a:xfrm>
                        <a:off x="1436262" y="5002634"/>
                        <a:ext cx="990600"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静止,受力平衡,则</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Il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3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_GB2312" pitchFamily="65" charset="-122"/>
              </a:rPr>
              <a:t>③</a:t>
            </a:r>
            <a:r>
              <a:rPr lang="zh-CN" altLang="en-US" sz="2410" kern="0" dirty="0" smtClean="0">
                <a:solidFill>
                  <a:srgbClr val="000000"/>
                </a:solidFill>
                <a:latin typeface="Times New Roman" panose="02020603050405020304" pitchFamily="65" charset="-122"/>
                <a:ea typeface="楷体_GB2312" pitchFamily="65" charset="-122"/>
              </a:rPr>
              <a:t>若磁感应强度方向平行于导轨向上,则安培力方向垂直于导轨向下,根据平衡条件可</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知受力不平衡,则金属杆</a:t>
            </a:r>
            <a:r>
              <a:rPr lang="zh-CN" altLang="en-US" sz="2410" i="1" kern="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无法保持静止。</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若磁感应强度方向水平向右,则安培力方向竖直向下,根据平衡条件可知受力不平衡,则</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金属杆</a:t>
            </a:r>
            <a:r>
              <a:rPr lang="zh-CN" altLang="en-US" sz="2410" i="1" kern="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无法保持静止。</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(4)当导体棒加速运动时受力如图甲,由</a:t>
            </a:r>
            <a:r>
              <a:rPr lang="zh-CN" altLang="en-US" sz="2410" i="1" kern="0" dirty="0" smtClean="0">
                <a:solidFill>
                  <a:srgbClr val="000000"/>
                </a:solidFill>
                <a:latin typeface="Times New Roman" panose="02020603050405020304" pitchFamily="65" charset="-122"/>
                <a:ea typeface="楷体_GB2312" pitchFamily="65" charset="-122"/>
              </a:rPr>
              <a:t>BIL</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BIL</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3090" kern="0" spc="159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811" dirty="0" smtClean="0">
                <a:solidFill>
                  <a:srgbClr val="000000"/>
                </a:solidFill>
                <a:latin typeface="Times New Roman" panose="02020603050405020304" pitchFamily="65" charset="-122"/>
                <a:ea typeface="楷体_GB2312" pitchFamily="65" charset="-122"/>
              </a:rPr>
              <a:t> </a:t>
            </a:r>
            <a:r>
              <a:rPr lang="zh-CN" altLang="en-US" sz="2105" kern="0" spc="457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μg</a:t>
            </a:r>
            <a:r>
              <a:rPr lang="zh-CN" altLang="en-US" sz="2410" kern="0" dirty="0" smtClean="0">
                <a:solidFill>
                  <a:srgbClr val="000000"/>
                </a:solidFill>
                <a:latin typeface="Times New Roman" panose="02020603050405020304" pitchFamily="65" charset="-122"/>
                <a:ea typeface="楷体_GB2312" pitchFamily="65" charset="-122"/>
              </a:rPr>
              <a:t>,其中tan </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,可见当</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=90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时,加速度</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取得最大值,为</a:t>
            </a:r>
            <a:r>
              <a:rPr lang="zh-CN" altLang="en-US" sz="3020" kern="0" spc="877" dirty="0" smtClean="0">
                <a:solidFill>
                  <a:srgbClr val="000000"/>
                </a:solidFill>
                <a:latin typeface="Times New Roman" panose="02020603050405020304" pitchFamily="65" charset="-122"/>
                <a:ea typeface="楷体_GB2312" pitchFamily="65" charset="-122"/>
              </a:rPr>
              <a:t> </a:t>
            </a:r>
            <a:r>
              <a:rPr lang="zh-CN" altLang="en-US" sz="2060" kern="0" spc="461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3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;当导体棒减速运动时受力如图乙,由</a:t>
            </a:r>
            <a:r>
              <a:rPr lang="zh-CN" altLang="en-US" sz="2410" i="1" kern="0" dirty="0" smtClean="0">
                <a:solidFill>
                  <a:srgbClr val="000000"/>
                </a:solidFill>
                <a:latin typeface="Times New Roman" panose="02020603050405020304" pitchFamily="65" charset="-122"/>
                <a:ea typeface="楷体_GB2312" pitchFamily="65" charset="-122"/>
              </a:rPr>
              <a:t>BIL</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a:t>
            </a:r>
            <a:endParaRPr lang="zh-CN" altLang="en-US"/>
          </a:p>
        </p:txBody>
      </p:sp>
      <p:graphicFrame>
        <p:nvGraphicFramePr>
          <p:cNvPr id="4" name="对象 3"/>
          <p:cNvGraphicFramePr>
            <a:graphicFrameLocks noChangeAspect="1"/>
          </p:cNvGraphicFramePr>
          <p:nvPr/>
        </p:nvGraphicFramePr>
        <p:xfrm>
          <a:off x="1491396" y="1310583"/>
          <a:ext cx="438150" cy="657225"/>
        </p:xfrm>
        <a:graphic>
          <a:graphicData uri="http://schemas.openxmlformats.org/presentationml/2006/ole">
            <mc:AlternateContent xmlns:mc="http://schemas.openxmlformats.org/markup-compatibility/2006">
              <mc:Choice xmlns:v="urn:schemas-microsoft-com:vml" Requires="v">
                <p:oleObj spid="_x0000_s8193" name="Equation" r:id="rId1" imgW="11582400" imgH="17373600" progId="Equation.DSMT4">
                  <p:embed/>
                </p:oleObj>
              </mc:Choice>
              <mc:Fallback>
                <p:oleObj name="Equation" r:id="rId1" imgW="11582400" imgH="17373600" progId="Equation.DSMT4">
                  <p:embed/>
                  <p:pic>
                    <p:nvPicPr>
                      <p:cNvPr id="0" name="图片 8192"/>
                      <p:cNvPicPr>
                        <a:picLocks noChangeAspect="1"/>
                      </p:cNvPicPr>
                      <p:nvPr/>
                    </p:nvPicPr>
                    <p:blipFill>
                      <a:blip r:embed="rId2"/>
                      <a:stretch>
                        <a:fillRect/>
                      </a:stretch>
                    </p:blipFill>
                    <p:spPr>
                      <a:xfrm>
                        <a:off x="1491396" y="1310583"/>
                        <a:ext cx="4381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4850396"/>
          <a:ext cx="2419350" cy="657224"/>
        </p:xfrm>
        <a:graphic>
          <a:graphicData uri="http://schemas.openxmlformats.org/presentationml/2006/ole">
            <mc:AlternateContent xmlns:mc="http://schemas.openxmlformats.org/markup-compatibility/2006">
              <mc:Choice xmlns:v="urn:schemas-microsoft-com:vml" Requires="v">
                <p:oleObj spid="_x0000_s8194" name="Equation" r:id="rId3" imgW="64008000" imgH="17373600" progId="Equation.DSMT4">
                  <p:embed/>
                </p:oleObj>
              </mc:Choice>
              <mc:Fallback>
                <p:oleObj name="Equation" r:id="rId3" imgW="64008000" imgH="17373600" progId="Equation.DSMT4">
                  <p:embed/>
                  <p:pic>
                    <p:nvPicPr>
                      <p:cNvPr id="0" name="图片 8193"/>
                      <p:cNvPicPr>
                        <a:picLocks noChangeAspect="1"/>
                      </p:cNvPicPr>
                      <p:nvPr/>
                    </p:nvPicPr>
                    <p:blipFill>
                      <a:blip r:embed="rId4"/>
                      <a:stretch>
                        <a:fillRect/>
                      </a:stretch>
                    </p:blipFill>
                    <p:spPr>
                      <a:xfrm>
                        <a:off x="468000" y="4850396"/>
                        <a:ext cx="241935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478880" y="4850396"/>
          <a:ext cx="495300" cy="657225"/>
        </p:xfrm>
        <a:graphic>
          <a:graphicData uri="http://schemas.openxmlformats.org/presentationml/2006/ole">
            <mc:AlternateContent xmlns:mc="http://schemas.openxmlformats.org/markup-compatibility/2006">
              <mc:Choice xmlns:v="urn:schemas-microsoft-com:vml" Requires="v">
                <p:oleObj spid="_x0000_s8195" name="Equation" r:id="rId5" imgW="13106400" imgH="17373600" progId="Equation.DSMT4">
                  <p:embed/>
                </p:oleObj>
              </mc:Choice>
              <mc:Fallback>
                <p:oleObj name="Equation" r:id="rId5" imgW="13106400" imgH="17373600" progId="Equation.DSMT4">
                  <p:embed/>
                  <p:pic>
                    <p:nvPicPr>
                      <p:cNvPr id="0" name="图片 8194"/>
                      <p:cNvPicPr>
                        <a:picLocks noChangeAspect="1"/>
                      </p:cNvPicPr>
                      <p:nvPr/>
                    </p:nvPicPr>
                    <p:blipFill>
                      <a:blip r:embed="rId6"/>
                      <a:stretch>
                        <a:fillRect/>
                      </a:stretch>
                    </p:blipFill>
                    <p:spPr>
                      <a:xfrm>
                        <a:off x="3478880" y="4850396"/>
                        <a:ext cx="49530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974180" y="4936604"/>
          <a:ext cx="847725" cy="447675"/>
        </p:xfrm>
        <a:graphic>
          <a:graphicData uri="http://schemas.openxmlformats.org/presentationml/2006/ole">
            <mc:AlternateContent xmlns:mc="http://schemas.openxmlformats.org/markup-compatibility/2006">
              <mc:Choice xmlns:v="urn:schemas-microsoft-com:vml" Requires="v">
                <p:oleObj spid="_x0000_s8196" name="Equation" r:id="rId7" imgW="22555200" imgH="11887200" progId="Equation.DSMT4">
                  <p:embed/>
                </p:oleObj>
              </mc:Choice>
              <mc:Fallback>
                <p:oleObj name="Equation" r:id="rId7" imgW="22555200" imgH="11887200" progId="Equation.DSMT4">
                  <p:embed/>
                  <p:pic>
                    <p:nvPicPr>
                      <p:cNvPr id="0" name="图片 8195"/>
                      <p:cNvPicPr>
                        <a:picLocks noChangeAspect="1"/>
                      </p:cNvPicPr>
                      <p:nvPr/>
                    </p:nvPicPr>
                    <p:blipFill>
                      <a:blip r:embed="rId8"/>
                      <a:stretch>
                        <a:fillRect/>
                      </a:stretch>
                    </p:blipFill>
                    <p:spPr>
                      <a:xfrm>
                        <a:off x="3974180" y="4936604"/>
                        <a:ext cx="847725" cy="4476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380500" y="5634990"/>
          <a:ext cx="495299" cy="657224"/>
        </p:xfrm>
        <a:graphic>
          <a:graphicData uri="http://schemas.openxmlformats.org/presentationml/2006/ole">
            <mc:AlternateContent xmlns:mc="http://schemas.openxmlformats.org/markup-compatibility/2006">
              <mc:Choice xmlns:v="urn:schemas-microsoft-com:vml" Requires="v">
                <p:oleObj spid="_x0000_s8197" name="Equation" r:id="rId9" imgW="13106400" imgH="17373600" progId="Equation.DSMT4">
                  <p:embed/>
                </p:oleObj>
              </mc:Choice>
              <mc:Fallback>
                <p:oleObj name="Equation" r:id="rId9" imgW="13106400" imgH="17373600" progId="Equation.DSMT4">
                  <p:embed/>
                  <p:pic>
                    <p:nvPicPr>
                      <p:cNvPr id="0" name="图片 8196"/>
                      <p:cNvPicPr>
                        <a:picLocks noChangeAspect="1"/>
                      </p:cNvPicPr>
                      <p:nvPr/>
                    </p:nvPicPr>
                    <p:blipFill>
                      <a:blip r:embed="rId10"/>
                      <a:stretch>
                        <a:fillRect/>
                      </a:stretch>
                    </p:blipFill>
                    <p:spPr>
                      <a:xfrm>
                        <a:off x="2380500" y="5634990"/>
                        <a:ext cx="495299"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875799" y="5670373"/>
          <a:ext cx="847725" cy="447675"/>
        </p:xfrm>
        <a:graphic>
          <a:graphicData uri="http://schemas.openxmlformats.org/presentationml/2006/ole">
            <mc:AlternateContent xmlns:mc="http://schemas.openxmlformats.org/markup-compatibility/2006">
              <mc:Choice xmlns:v="urn:schemas-microsoft-com:vml" Requires="v">
                <p:oleObj spid="_x0000_s8198" name="Equation" r:id="rId11" imgW="22555200" imgH="11887200" progId="Equation.DSMT4">
                  <p:embed/>
                </p:oleObj>
              </mc:Choice>
              <mc:Fallback>
                <p:oleObj name="Equation" r:id="rId11" imgW="22555200" imgH="11887200" progId="Equation.DSMT4">
                  <p:embed/>
                  <p:pic>
                    <p:nvPicPr>
                      <p:cNvPr id="0" name="图片 8197"/>
                      <p:cNvPicPr>
                        <a:picLocks noChangeAspect="1"/>
                      </p:cNvPicPr>
                      <p:nvPr/>
                    </p:nvPicPr>
                    <p:blipFill>
                      <a:blip r:embed="rId12"/>
                      <a:stretch>
                        <a:fillRect/>
                      </a:stretch>
                    </p:blipFill>
                    <p:spPr>
                      <a:xfrm>
                        <a:off x="2875799" y="5670373"/>
                        <a:ext cx="847725" cy="4476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315055" y="5439172"/>
          <a:ext cx="400049" cy="714375"/>
        </p:xfrm>
        <a:graphic>
          <a:graphicData uri="http://schemas.openxmlformats.org/presentationml/2006/ole">
            <mc:AlternateContent xmlns:mc="http://schemas.openxmlformats.org/markup-compatibility/2006">
              <mc:Choice xmlns:v="urn:schemas-microsoft-com:vml" Requires="v">
                <p:oleObj spid="_x0000_s8199" name="Equation" r:id="rId13" imgW="10668000" imgH="18897600" progId="Equation.DSMT4">
                  <p:embed/>
                </p:oleObj>
              </mc:Choice>
              <mc:Fallback>
                <p:oleObj name="Equation" r:id="rId13" imgW="10668000" imgH="18897600" progId="Equation.DSMT4">
                  <p:embed/>
                  <p:pic>
                    <p:nvPicPr>
                      <p:cNvPr id="0" name="图片 8198"/>
                      <p:cNvPicPr>
                        <a:picLocks noChangeAspect="1"/>
                      </p:cNvPicPr>
                      <p:nvPr/>
                    </p:nvPicPr>
                    <p:blipFill>
                      <a:blip r:embed="rId14"/>
                      <a:stretch>
                        <a:fillRect/>
                      </a:stretch>
                    </p:blipFill>
                    <p:spPr>
                      <a:xfrm>
                        <a:off x="4315055" y="5439172"/>
                        <a:ext cx="400049"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647700"/>
            <a:ext cx="11489055" cy="537972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BIL</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2410" kern="0" dirty="0" smtClean="0">
                <a:solidFill>
                  <a:srgbClr val="000000"/>
                </a:solidFill>
                <a:latin typeface="Times New Roman" panose="02020603050405020304" pitchFamily="65" charset="-122"/>
                <a:ea typeface="楷体_GB2312" pitchFamily="65" charset="-122"/>
              </a:rPr>
              <a:t>,其中</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=180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59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811" dirty="0" smtClean="0">
                <a:solidFill>
                  <a:srgbClr val="000000"/>
                </a:solidFill>
                <a:latin typeface="Times New Roman" panose="02020603050405020304" pitchFamily="65" charset="-122"/>
                <a:ea typeface="楷体_GB2312" pitchFamily="65" charset="-122"/>
              </a:rPr>
              <a:t> </a:t>
            </a:r>
            <a:r>
              <a:rPr lang="zh-CN" altLang="en-US" sz="2105" kern="0" spc="457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μg</a:t>
            </a:r>
            <a:r>
              <a:rPr lang="zh-CN" altLang="en-US" sz="2410" kern="0" dirty="0" smtClean="0">
                <a:solidFill>
                  <a:srgbClr val="000000"/>
                </a:solidFill>
                <a:latin typeface="Times New Roman" panose="02020603050405020304" pitchFamily="65" charset="-122"/>
                <a:ea typeface="楷体_GB2312" pitchFamily="65" charset="-122"/>
              </a:rPr>
              <a:t>,其中tan </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,可见当</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=90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时,加速度取得最大值,为</a:t>
            </a:r>
            <a:r>
              <a:rPr lang="zh-CN" altLang="en-US" sz="3090" kern="0" spc="811" dirty="0" smtClean="0">
                <a:solidFill>
                  <a:srgbClr val="000000"/>
                </a:solidFill>
                <a:latin typeface="Times New Roman" panose="02020603050405020304" pitchFamily="65" charset="-122"/>
                <a:ea typeface="楷体_GB2312" pitchFamily="65" charset="-122"/>
              </a:rPr>
              <a:t> </a:t>
            </a:r>
            <a:r>
              <a:rPr lang="zh-CN" altLang="en-US" sz="2105" kern="0" spc="457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655" kern="0" spc="1118"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;联立</a:t>
            </a:r>
            <a:r>
              <a:rPr lang="zh-CN" altLang="en-US" sz="2410" kern="0" dirty="0" smtClean="0">
                <a:solidFill>
                  <a:srgbClr val="000000"/>
                </a:solidFill>
                <a:latin typeface="Times New Roman" panose="02020603050405020304"/>
                <a:ea typeface="楷体_GB2312" pitchFamily="65" charset="-122"/>
              </a:rPr>
              <a:t>①</a:t>
            </a:r>
            <a:endParaRPr lang="zh-CN" altLang="en-US">
              <a:latin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式可得</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,故当导体棒加速阶段加速度大小最大时</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,当导体棒减速</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阶段加速度大小最大时</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=120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FF0000"/>
                </a:solidFill>
                <a:latin typeface="Times New Roman" panose="02020603050405020304" pitchFamily="65" charset="-122"/>
                <a:ea typeface="楷体_GB2312" pitchFamily="65" charset="-122"/>
              </a:rPr>
              <a:t>A、D错误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FF0000"/>
                </a:solidFill>
                <a:latin typeface="Times New Roman" panose="02020603050405020304" pitchFamily="65" charset="-122"/>
                <a:ea typeface="楷体_GB2312" pitchFamily="65" charset="-122"/>
              </a:rPr>
              <a:t>B、C正确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11350" kern="0" spc="24274" dirty="0" smtClean="0">
                <a:solidFill>
                  <a:srgbClr val="000000"/>
                </a:solidFill>
                <a:latin typeface="Times New Roman" panose="02020603050405020304" pitchFamily="65" charset="-122"/>
                <a:ea typeface="楷体_GB2312" pitchFamily="65" charset="-122"/>
              </a:rPr>
              <a:t> </a:t>
            </a:r>
            <a:endParaRPr lang="zh-CN" altLang="en-US"/>
          </a:p>
        </p:txBody>
      </p:sp>
      <p:pic>
        <p:nvPicPr>
          <p:cNvPr id="3" name="图片 3" descr="textimage26.jpeg"/>
          <p:cNvPicPr>
            <a:picLocks noChangeAspect="1"/>
          </p:cNvPicPr>
          <p:nvPr/>
        </p:nvPicPr>
        <p:blipFill>
          <a:blip r:embed="rId1" cstate="print"/>
          <a:stretch>
            <a:fillRect/>
          </a:stretch>
        </p:blipFill>
        <p:spPr>
          <a:xfrm>
            <a:off x="4355902" y="3492277"/>
            <a:ext cx="3012736" cy="2042318"/>
          </a:xfrm>
          <a:prstGeom prst="rect">
            <a:avLst/>
          </a:prstGeom>
        </p:spPr>
      </p:pic>
      <p:graphicFrame>
        <p:nvGraphicFramePr>
          <p:cNvPr id="5" name="对象 4"/>
          <p:cNvGraphicFramePr>
            <a:graphicFrameLocks noChangeAspect="1"/>
          </p:cNvGraphicFramePr>
          <p:nvPr/>
        </p:nvGraphicFramePr>
        <p:xfrm>
          <a:off x="5939822" y="735663"/>
          <a:ext cx="2419350" cy="657225"/>
        </p:xfrm>
        <a:graphic>
          <a:graphicData uri="http://schemas.openxmlformats.org/presentationml/2006/ole">
            <mc:AlternateContent xmlns:mc="http://schemas.openxmlformats.org/markup-compatibility/2006">
              <mc:Choice xmlns:v="urn:schemas-microsoft-com:vml" Requires="v">
                <p:oleObj spid="_x0000_s9217" name="Equation" r:id="rId2" imgW="64008000" imgH="17373600" progId="Equation.DSMT4">
                  <p:embed/>
                </p:oleObj>
              </mc:Choice>
              <mc:Fallback>
                <p:oleObj name="Equation" r:id="rId2" imgW="64008000" imgH="17373600" progId="Equation.DSMT4">
                  <p:embed/>
                  <p:pic>
                    <p:nvPicPr>
                      <p:cNvPr id="0" name="图片 9216"/>
                      <p:cNvPicPr>
                        <a:picLocks noChangeAspect="1"/>
                      </p:cNvPicPr>
                      <p:nvPr/>
                    </p:nvPicPr>
                    <p:blipFill>
                      <a:blip r:embed="rId3"/>
                      <a:stretch>
                        <a:fillRect/>
                      </a:stretch>
                    </p:blipFill>
                    <p:spPr>
                      <a:xfrm>
                        <a:off x="5939822" y="735663"/>
                        <a:ext cx="241935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180126" y="735663"/>
          <a:ext cx="495299" cy="657224"/>
        </p:xfrm>
        <a:graphic>
          <a:graphicData uri="http://schemas.openxmlformats.org/presentationml/2006/ole">
            <mc:AlternateContent xmlns:mc="http://schemas.openxmlformats.org/markup-compatibility/2006">
              <mc:Choice xmlns:v="urn:schemas-microsoft-com:vml" Requires="v">
                <p:oleObj spid="_x0000_s9218" name="Equation" r:id="rId4" imgW="13106400" imgH="17373600" progId="Equation.DSMT4">
                  <p:embed/>
                </p:oleObj>
              </mc:Choice>
              <mc:Fallback>
                <p:oleObj name="Equation" r:id="rId4" imgW="13106400" imgH="17373600" progId="Equation.DSMT4">
                  <p:embed/>
                  <p:pic>
                    <p:nvPicPr>
                      <p:cNvPr id="0" name="图片 9217"/>
                      <p:cNvPicPr>
                        <a:picLocks noChangeAspect="1"/>
                      </p:cNvPicPr>
                      <p:nvPr/>
                    </p:nvPicPr>
                    <p:blipFill>
                      <a:blip r:embed="rId5"/>
                      <a:stretch>
                        <a:fillRect/>
                      </a:stretch>
                    </p:blipFill>
                    <p:spPr>
                      <a:xfrm>
                        <a:off x="9180126" y="735663"/>
                        <a:ext cx="49529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612561" y="821872"/>
          <a:ext cx="847724" cy="447674"/>
        </p:xfrm>
        <a:graphic>
          <a:graphicData uri="http://schemas.openxmlformats.org/presentationml/2006/ole">
            <mc:AlternateContent xmlns:mc="http://schemas.openxmlformats.org/markup-compatibility/2006">
              <mc:Choice xmlns:v="urn:schemas-microsoft-com:vml" Requires="v">
                <p:oleObj spid="_x0000_s9219" name="Equation" r:id="rId6" imgW="22555200" imgH="11887200" progId="Equation.DSMT4">
                  <p:embed/>
                </p:oleObj>
              </mc:Choice>
              <mc:Fallback>
                <p:oleObj name="Equation" r:id="rId6" imgW="22555200" imgH="11887200" progId="Equation.DSMT4">
                  <p:embed/>
                  <p:pic>
                    <p:nvPicPr>
                      <p:cNvPr id="0" name="图片 9218"/>
                      <p:cNvPicPr>
                        <a:picLocks noChangeAspect="1"/>
                      </p:cNvPicPr>
                      <p:nvPr/>
                    </p:nvPicPr>
                    <p:blipFill>
                      <a:blip r:embed="rId7"/>
                      <a:stretch>
                        <a:fillRect/>
                      </a:stretch>
                    </p:blipFill>
                    <p:spPr>
                      <a:xfrm>
                        <a:off x="9612561" y="821872"/>
                        <a:ext cx="847724" cy="44767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892868" y="1436876"/>
          <a:ext cx="495299" cy="657224"/>
        </p:xfrm>
        <a:graphic>
          <a:graphicData uri="http://schemas.openxmlformats.org/presentationml/2006/ole">
            <mc:AlternateContent xmlns:mc="http://schemas.openxmlformats.org/markup-compatibility/2006">
              <mc:Choice xmlns:v="urn:schemas-microsoft-com:vml" Requires="v">
                <p:oleObj spid="_x0000_s9220" name="Equation" r:id="rId8" imgW="13106400" imgH="17373600" progId="Equation.DSMT4">
                  <p:embed/>
                </p:oleObj>
              </mc:Choice>
              <mc:Fallback>
                <p:oleObj name="Equation" r:id="rId8" imgW="13106400" imgH="17373600" progId="Equation.DSMT4">
                  <p:embed/>
                  <p:pic>
                    <p:nvPicPr>
                      <p:cNvPr id="0" name="图片 9219"/>
                      <p:cNvPicPr>
                        <a:picLocks noChangeAspect="1"/>
                      </p:cNvPicPr>
                      <p:nvPr/>
                    </p:nvPicPr>
                    <p:blipFill>
                      <a:blip r:embed="rId9"/>
                      <a:stretch>
                        <a:fillRect/>
                      </a:stretch>
                    </p:blipFill>
                    <p:spPr>
                      <a:xfrm>
                        <a:off x="7892868" y="1436876"/>
                        <a:ext cx="495299"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388168" y="1547214"/>
          <a:ext cx="847724" cy="447674"/>
        </p:xfrm>
        <a:graphic>
          <a:graphicData uri="http://schemas.openxmlformats.org/presentationml/2006/ole">
            <mc:AlternateContent xmlns:mc="http://schemas.openxmlformats.org/markup-compatibility/2006">
              <mc:Choice xmlns:v="urn:schemas-microsoft-com:vml" Requires="v">
                <p:oleObj spid="_x0000_s9221" name="Equation" r:id="rId10" imgW="22555200" imgH="11887200" progId="Equation.DSMT4">
                  <p:embed/>
                </p:oleObj>
              </mc:Choice>
              <mc:Fallback>
                <p:oleObj name="Equation" r:id="rId10" imgW="22555200" imgH="11887200" progId="Equation.DSMT4">
                  <p:embed/>
                  <p:pic>
                    <p:nvPicPr>
                      <p:cNvPr id="0" name="图片 9220"/>
                      <p:cNvPicPr>
                        <a:picLocks noChangeAspect="1"/>
                      </p:cNvPicPr>
                      <p:nvPr/>
                    </p:nvPicPr>
                    <p:blipFill>
                      <a:blip r:embed="rId11"/>
                      <a:stretch>
                        <a:fillRect/>
                      </a:stretch>
                    </p:blipFill>
                    <p:spPr>
                      <a:xfrm>
                        <a:off x="8388168" y="1547214"/>
                        <a:ext cx="847724" cy="4476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900001" y="1619793"/>
          <a:ext cx="352424" cy="352424"/>
        </p:xfrm>
        <a:graphic>
          <a:graphicData uri="http://schemas.openxmlformats.org/presentationml/2006/ole">
            <mc:AlternateContent xmlns:mc="http://schemas.openxmlformats.org/markup-compatibility/2006">
              <mc:Choice xmlns:v="urn:schemas-microsoft-com:vml" Requires="v">
                <p:oleObj spid="_x0000_s9222" name="Equation" r:id="rId12" imgW="9448800" imgH="9448800" progId="Equation.DSMT4">
                  <p:embed/>
                </p:oleObj>
              </mc:Choice>
              <mc:Fallback>
                <p:oleObj name="Equation" r:id="rId12" imgW="9448800" imgH="9448800" progId="Equation.DSMT4">
                  <p:embed/>
                  <p:pic>
                    <p:nvPicPr>
                      <p:cNvPr id="0" name="图片 9221"/>
                      <p:cNvPicPr>
                        <a:picLocks noChangeAspect="1"/>
                      </p:cNvPicPr>
                      <p:nvPr/>
                    </p:nvPicPr>
                    <p:blipFill>
                      <a:blip r:embed="rId13"/>
                      <a:stretch>
                        <a:fillRect/>
                      </a:stretch>
                    </p:blipFill>
                    <p:spPr>
                      <a:xfrm>
                        <a:off x="9900001" y="1619793"/>
                        <a:ext cx="352424" cy="3524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028629" y="2114722"/>
          <a:ext cx="400049" cy="714375"/>
        </p:xfrm>
        <a:graphic>
          <a:graphicData uri="http://schemas.openxmlformats.org/presentationml/2006/ole">
            <mc:AlternateContent xmlns:mc="http://schemas.openxmlformats.org/markup-compatibility/2006">
              <mc:Choice xmlns:v="urn:schemas-microsoft-com:vml" Requires="v">
                <p:oleObj spid="_x0000_s9223" name="Equation" r:id="rId14" imgW="10668000" imgH="18897600" progId="Equation.DSMT4">
                  <p:embed/>
                </p:oleObj>
              </mc:Choice>
              <mc:Fallback>
                <p:oleObj name="Equation" r:id="rId14" imgW="10668000" imgH="18897600" progId="Equation.DSMT4">
                  <p:embed/>
                  <p:pic>
                    <p:nvPicPr>
                      <p:cNvPr id="0" name="图片 9222"/>
                      <p:cNvPicPr>
                        <a:picLocks noChangeAspect="1"/>
                      </p:cNvPicPr>
                      <p:nvPr/>
                    </p:nvPicPr>
                    <p:blipFill>
                      <a:blip r:embed="rId15"/>
                      <a:stretch>
                        <a:fillRect/>
                      </a:stretch>
                    </p:blipFill>
                    <p:spPr>
                      <a:xfrm>
                        <a:off x="2028629" y="2114722"/>
                        <a:ext cx="400049"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172034"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磁场对运动电荷</a:t>
            </a:r>
            <a:r>
              <a:rPr lang="en-US" altLang="zh-CN" sz="50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带电体</a:t>
            </a:r>
            <a:r>
              <a:rPr lang="en-US" altLang="zh-CN" sz="50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的作用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582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考点1　洛伦兹力</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一、洛伦兹力的大小</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当</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(或</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=0)时,洛伦兹力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当</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时,洛伦兹力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qvB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当</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的夹角为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时,</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qvB</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二、洛伦兹力的方向</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1.判定方法:</a:t>
            </a:r>
            <a:r>
              <a:rPr lang="zh-CN" altLang="en-US" sz="2410" kern="0" dirty="0" smtClean="0">
                <a:solidFill>
                  <a:srgbClr val="000000"/>
                </a:solidFill>
                <a:latin typeface="Times New Roman" panose="02020603050405020304" pitchFamily="65" charset="-122"/>
                <a:ea typeface="华文细黑" panose="02010600040101010101" pitchFamily="65" charset="-122"/>
              </a:rPr>
              <a:t>左手定则。</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(1)掌心——磁感线垂直穿入掌心。</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(2)四指——指向正电荷运动的方向或负电荷运动的反方向。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(3)拇指——指向洛伦兹力的方向。</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2.方向特点:</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,即</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垂直于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决定的平面。</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三、洛伦兹力与安培力的联系和区别</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安培力是洛伦兹力的宏观表现,洛伦兹力是安培力的微观实质。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u="sng" kern="0" dirty="0" smtClean="0">
                <a:solidFill>
                  <a:srgbClr val="000000"/>
                </a:solidFill>
                <a:latin typeface="Times New Roman" panose="02020603050405020304" pitchFamily="65" charset="-122"/>
                <a:ea typeface="华文细黑" panose="02010600040101010101" pitchFamily="65" charset="-122"/>
              </a:rPr>
              <a:t>安培力可以做功(实质是洛伦兹力的一个分力在做功),而洛伦兹力对运动电荷不做</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功</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124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(2024届东北三省四市教研联合体一模)</a:t>
            </a:r>
            <a:r>
              <a:rPr lang="zh-CN" altLang="en-US" sz="2410" kern="0" dirty="0" smtClean="0">
                <a:solidFill>
                  <a:srgbClr val="000000"/>
                </a:solidFill>
                <a:latin typeface="Times New Roman" panose="02020603050405020304" pitchFamily="65" charset="-122"/>
                <a:ea typeface="华文细黑" panose="02010600040101010101" pitchFamily="65" charset="-122"/>
              </a:rPr>
              <a:t>图(a)中,在</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轴上关于原点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对称的位置</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固定两个等量异种点电荷。图(b)中,在</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轴上关于原点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对称的位置固定两根垂直于纸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面的平行长直导线,两根导线中电流大小相等、方向相反。电子以一定的初速度从原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垂直纸面向里运动,则关于两幅图中电子在原点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处受力的说法正确的是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9425" kern="0" spc="30701"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7.jpeg"/>
          <p:cNvPicPr>
            <a:picLocks noChangeAspect="1"/>
          </p:cNvPicPr>
          <p:nvPr/>
        </p:nvPicPr>
        <p:blipFill>
          <a:blip r:embed="rId1" cstate="print"/>
          <a:stretch>
            <a:fillRect/>
          </a:stretch>
        </p:blipFill>
        <p:spPr>
          <a:xfrm>
            <a:off x="7884294" y="3060229"/>
            <a:ext cx="3778721" cy="1857577"/>
          </a:xfrm>
          <a:prstGeom prst="rect">
            <a:avLst/>
          </a:prstGeom>
        </p:spPr>
      </p:pic>
      <p:sp>
        <p:nvSpPr>
          <p:cNvPr id="4" name="TextBox 2"/>
          <p:cNvSpPr txBox="1"/>
          <p:nvPr/>
        </p:nvSpPr>
        <p:spPr>
          <a:xfrm>
            <a:off x="468000" y="2844205"/>
            <a:ext cx="11831400" cy="2204065"/>
          </a:xfrm>
          <a:prstGeom prst="rect">
            <a:avLst/>
          </a:prstGeom>
          <a:noFill/>
        </p:spPr>
        <p:txBody>
          <a:bodyPr wrap="square" lIns="0" tIns="0" rIns="0" bIns="0" rtlCol="0">
            <a:spAutoFit/>
          </a:bodyPr>
          <a:lstStyle/>
          <a:p>
            <a:pPr marL="0" indent="0" eaLnBrk="0" latinLnBrk="1" hangingPunct="0">
              <a:lnSpc>
                <a:spcPct val="150000"/>
              </a:lnSpc>
              <a:spcBef>
                <a:spcPts val="25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A.图(a)中,电子所受静电力沿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B.图(a)中,电子所受静电力沿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a:t>
            </a:r>
            <a:r>
              <a:rPr lang="zh-CN" altLang="en-US" sz="2410" kern="0" dirty="0" smtClean="0">
                <a:solidFill>
                  <a:srgbClr val="000000"/>
                </a:solidFill>
                <a:latin typeface="Times New Roman" panose="02020603050405020304" pitchFamily="65" charset="-122"/>
                <a:ea typeface="华文细黑" panose="02010600040101010101" pitchFamily="65" charset="-122"/>
              </a:rPr>
              <a:t>向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C.图(b)中,电子所受洛伦兹力沿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D.图(b)中,电子所受洛伦兹力沿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a:t>
            </a:r>
            <a:endParaRPr lang="zh-CN" altLang="en-US" dirty="0"/>
          </a:p>
        </p:txBody>
      </p:sp>
      <p:sp>
        <p:nvSpPr>
          <p:cNvPr id="5" name="文本框 8"/>
          <p:cNvSpPr txBox="1"/>
          <p:nvPr/>
        </p:nvSpPr>
        <p:spPr>
          <a:xfrm>
            <a:off x="10980638" y="241215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748098"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磁场及其对电流的作用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541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题图(a)中,两个等量异种点电荷在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点的电场强度沿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轴正方向,电子在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点所受</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静电力沿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轴负方向,</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。题图(b)中,根据安培定则,两根导线中的电流在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生的磁感应强度沿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轴负方向,根据左手定则,电子在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点所受洛伦兹力沿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轴正方向,</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a:t>
            </a:r>
            <a:br>
              <a:rPr dirty="0">
                <a:solidFill>
                  <a:srgbClr val="C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错误,D正确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157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考点2　洛伦兹力作用下带电体的运动</a:t>
            </a:r>
            <a:endParaRPr lang="zh-CN" altLang="en-US" sz="2400" b="1" dirty="0">
              <a:solidFill>
                <a:srgbClr val="DE0000"/>
              </a:solidFill>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95" kern="0"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带电体做变速直线运动时,随着速度大小的变化,洛伦兹力的大小也会发生变化,与</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95" kern="0"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接触面间的弹力一般会随着变化(若接触面粗糙,摩擦力也跟着变化,从而加速度发</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95" kern="0"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生变化),弹力减小到0时,带电体离开接触面。</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的小物块,从倾角为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的粗糙绝缘固定斜面上由静止下滑,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整个斜面置于方向垂直纸面向里的匀强磁场中,磁感应强度的大小为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带电小物块下滑后某时刻对斜面的作用力恰好为0,重力加速度的大小为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.小物块一定带正电荷</a:t>
            </a:r>
            <a:endParaRPr lang="zh-CN" altLang="en-US" dirty="0"/>
          </a:p>
        </p:txBody>
      </p:sp>
      <p:pic>
        <p:nvPicPr>
          <p:cNvPr id="3" name="图片 3" descr="textimage28.jpeg"/>
          <p:cNvPicPr>
            <a:picLocks noChangeAspect="1"/>
          </p:cNvPicPr>
          <p:nvPr/>
        </p:nvPicPr>
        <p:blipFill>
          <a:blip r:embed="rId1" cstate="print"/>
          <a:stretch>
            <a:fillRect/>
          </a:stretch>
        </p:blipFill>
        <p:spPr>
          <a:xfrm>
            <a:off x="8388350" y="2412157"/>
            <a:ext cx="2722356" cy="1621673"/>
          </a:xfrm>
          <a:prstGeom prst="rect">
            <a:avLst/>
          </a:prstGeom>
        </p:spPr>
      </p:pic>
      <p:sp>
        <p:nvSpPr>
          <p:cNvPr id="4" name="TextBox 2"/>
          <p:cNvSpPr txBox="1"/>
          <p:nvPr/>
        </p:nvSpPr>
        <p:spPr>
          <a:xfrm>
            <a:off x="468000" y="3420269"/>
            <a:ext cx="11831400" cy="180523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B.小物块在斜面上运动时做匀减速</a:t>
            </a:r>
            <a:r>
              <a:rPr lang="zh-CN" altLang="en-US" sz="2410" kern="0" dirty="0" smtClean="0">
                <a:solidFill>
                  <a:srgbClr val="000000"/>
                </a:solidFill>
                <a:latin typeface="Times New Roman" panose="02020603050405020304" pitchFamily="65" charset="-122"/>
                <a:ea typeface="华文细黑" panose="02010600040101010101" pitchFamily="65" charset="-122"/>
              </a:rPr>
              <a:t>直线运动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C.小物块在斜面上运动时做加速度逐渐增大、速度也逐渐增大的变加速直线运动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D.小物块在斜面上下滑过程中,当小物块对斜面的压力为0时的速率为</a:t>
            </a:r>
            <a:r>
              <a:rPr lang="zh-CN" altLang="en-US" sz="3285" kern="0" spc="43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9562983" y="4690216"/>
          <a:ext cx="971550" cy="714375"/>
        </p:xfrm>
        <a:graphic>
          <a:graphicData uri="http://schemas.openxmlformats.org/presentationml/2006/ole">
            <mc:AlternateContent xmlns:mc="http://schemas.openxmlformats.org/markup-compatibility/2006">
              <mc:Choice xmlns:v="urn:schemas-microsoft-com:vml" Requires="v">
                <p:oleObj spid="_x0000_s10241" name="Equation" r:id="rId2" imgW="25603200" imgH="18897600" progId="Equation.DSMT4">
                  <p:embed/>
                </p:oleObj>
              </mc:Choice>
              <mc:Fallback>
                <p:oleObj name="Equation" r:id="rId2" imgW="25603200" imgH="18897600" progId="Equation.DSMT4">
                  <p:embed/>
                  <p:pic>
                    <p:nvPicPr>
                      <p:cNvPr id="0" name="图片 10240"/>
                      <p:cNvPicPr>
                        <a:picLocks noChangeAspect="1"/>
                      </p:cNvPicPr>
                      <p:nvPr/>
                    </p:nvPicPr>
                    <p:blipFill>
                      <a:blip r:embed="rId3"/>
                      <a:stretch>
                        <a:fillRect/>
                      </a:stretch>
                    </p:blipFill>
                    <p:spPr>
                      <a:xfrm>
                        <a:off x="9562983" y="4690216"/>
                        <a:ext cx="971550" cy="714375"/>
                      </a:xfrm>
                      <a:prstGeom prst="rect">
                        <a:avLst/>
                      </a:prstGeom>
                      <a:noFill/>
                      <a:ln w="9525">
                        <a:noFill/>
                      </a:ln>
                    </p:spPr>
                  </p:pic>
                </p:oleObj>
              </mc:Fallback>
            </mc:AlternateContent>
          </a:graphicData>
        </a:graphic>
      </p:graphicFrame>
      <p:sp>
        <p:nvSpPr>
          <p:cNvPr id="6" name="文本框 8"/>
          <p:cNvSpPr txBox="1"/>
          <p:nvPr/>
        </p:nvSpPr>
        <p:spPr>
          <a:xfrm>
            <a:off x="1907630" y="241215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392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小物块受到的洛伦兹力垂直斜面向上(点拨:否则不存在小物块对斜面作用</a:t>
            </a:r>
            <a:br>
              <a:rPr dirty="0"/>
            </a:br>
            <a:r>
              <a:rPr lang="zh-CN" altLang="en-US" sz="2410" kern="0" dirty="0" smtClean="0">
                <a:solidFill>
                  <a:srgbClr val="000000"/>
                </a:solidFill>
                <a:latin typeface="Times New Roman" panose="02020603050405020304" pitchFamily="65" charset="-122"/>
                <a:ea typeface="楷体_GB2312" pitchFamily="65" charset="-122"/>
              </a:rPr>
              <a:t>力为0的时刻),根据左手定则可得小物块带负电,</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。在小物块沿斜面向下运动的</a:t>
            </a:r>
            <a:br>
              <a:rPr dirty="0"/>
            </a:br>
            <a:r>
              <a:rPr lang="zh-CN" altLang="en-US" sz="2410" kern="0" dirty="0" smtClean="0">
                <a:solidFill>
                  <a:srgbClr val="000000"/>
                </a:solidFill>
                <a:latin typeface="Times New Roman" panose="02020603050405020304" pitchFamily="65" charset="-122"/>
                <a:ea typeface="楷体_GB2312" pitchFamily="65" charset="-122"/>
              </a:rPr>
              <a:t>过程中,其速度逐渐增大,所受洛伦兹力逐渐增大,支持力逐渐减小,由</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μF</a:t>
            </a:r>
            <a:r>
              <a:rPr lang="zh-CN" altLang="en-US" sz="1815" kern="0" baseline="-1500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得摩擦力逐</a:t>
            </a:r>
            <a:br>
              <a:rPr dirty="0"/>
            </a:br>
            <a:r>
              <a:rPr lang="zh-CN" altLang="en-US" sz="2410" kern="0" dirty="0" smtClean="0">
                <a:solidFill>
                  <a:srgbClr val="000000"/>
                </a:solidFill>
                <a:latin typeface="Times New Roman" panose="02020603050405020304" pitchFamily="65" charset="-122"/>
                <a:ea typeface="楷体_GB2312" pitchFamily="65" charset="-122"/>
              </a:rPr>
              <a:t>渐减小,</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78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,其加速度逐渐增大,</a:t>
            </a:r>
            <a:r>
              <a:rPr lang="zh-CN" altLang="en-US" sz="2410" kern="0" dirty="0" smtClean="0">
                <a:solidFill>
                  <a:srgbClr val="C00000"/>
                </a:solidFill>
                <a:latin typeface="Times New Roman" panose="02020603050405020304" pitchFamily="65" charset="-122"/>
                <a:ea typeface="楷体_GB2312" pitchFamily="65" charset="-122"/>
              </a:rPr>
              <a:t>B错误,C正确</a:t>
            </a:r>
            <a:r>
              <a:rPr lang="zh-CN" altLang="en-US" sz="2410" kern="0" dirty="0" smtClean="0">
                <a:solidFill>
                  <a:srgbClr val="000000"/>
                </a:solidFill>
                <a:latin typeface="Times New Roman" panose="02020603050405020304" pitchFamily="65" charset="-122"/>
                <a:ea typeface="楷体_GB2312" pitchFamily="65" charset="-122"/>
              </a:rPr>
              <a:t>。在小物块离开斜面的瞬间,满</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足</a:t>
            </a:r>
            <a:r>
              <a:rPr lang="zh-CN" altLang="en-US" sz="2410" i="1" kern="0" dirty="0" smtClean="0">
                <a:solidFill>
                  <a:srgbClr val="000000"/>
                </a:solidFill>
                <a:latin typeface="Times New Roman" panose="02020603050405020304" pitchFamily="65" charset="-122"/>
                <a:ea typeface="楷体_GB2312" pitchFamily="65" charset="-122"/>
              </a:rPr>
              <a:t>Bqv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45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1787188" y="2383722"/>
          <a:ext cx="1390649" cy="657224"/>
        </p:xfrm>
        <a:graphic>
          <a:graphicData uri="http://schemas.openxmlformats.org/presentationml/2006/ole">
            <mc:AlternateContent xmlns:mc="http://schemas.openxmlformats.org/markup-compatibility/2006">
              <mc:Choice xmlns:v="urn:schemas-microsoft-com:vml" Requires="v">
                <p:oleObj spid="_x0000_s11265" name="Equation" r:id="rId1" imgW="36880800" imgH="17373600" progId="Equation.DSMT4">
                  <p:embed/>
                </p:oleObj>
              </mc:Choice>
              <mc:Fallback>
                <p:oleObj name="Equation" r:id="rId1" imgW="36880800" imgH="17373600" progId="Equation.DSMT4">
                  <p:embed/>
                  <p:pic>
                    <p:nvPicPr>
                      <p:cNvPr id="0" name="图片 11264"/>
                      <p:cNvPicPr>
                        <a:picLocks noChangeAspect="1"/>
                      </p:cNvPicPr>
                      <p:nvPr/>
                    </p:nvPicPr>
                    <p:blipFill>
                      <a:blip r:embed="rId2"/>
                      <a:stretch>
                        <a:fillRect/>
                      </a:stretch>
                    </p:blipFill>
                    <p:spPr>
                      <a:xfrm>
                        <a:off x="1787188" y="2383722"/>
                        <a:ext cx="139064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177546" y="3117379"/>
          <a:ext cx="1000125" cy="714375"/>
        </p:xfrm>
        <a:graphic>
          <a:graphicData uri="http://schemas.openxmlformats.org/presentationml/2006/ole">
            <mc:AlternateContent xmlns:mc="http://schemas.openxmlformats.org/markup-compatibility/2006">
              <mc:Choice xmlns:v="urn:schemas-microsoft-com:vml" Requires="v">
                <p:oleObj spid="_x0000_s11266" name="Equation" r:id="rId3" imgW="26517600" imgH="18897600" progId="Equation.DSMT4">
                  <p:embed/>
                </p:oleObj>
              </mc:Choice>
              <mc:Fallback>
                <p:oleObj name="Equation" r:id="rId3" imgW="26517600" imgH="18897600" progId="Equation.DSMT4">
                  <p:embed/>
                  <p:pic>
                    <p:nvPicPr>
                      <p:cNvPr id="0" name="图片 11265"/>
                      <p:cNvPicPr>
                        <a:picLocks noChangeAspect="1"/>
                      </p:cNvPicPr>
                      <p:nvPr/>
                    </p:nvPicPr>
                    <p:blipFill>
                      <a:blip r:embed="rId4"/>
                      <a:stretch>
                        <a:fillRect/>
                      </a:stretch>
                    </p:blipFill>
                    <p:spPr>
                      <a:xfrm>
                        <a:off x="3177546" y="3117379"/>
                        <a:ext cx="1000125"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1713611"/>
          </a:xfrm>
          <a:prstGeom prst="rect">
            <a:avLst/>
          </a:prstGeom>
          <a:noFill/>
        </p:spPr>
        <p:txBody>
          <a:bodyPr wrap="square" lIns="0" tIns="0" rIns="0" bIns="0" rtlCol="0">
            <a:spAutoFit/>
          </a:bodyPr>
          <a:lstStyle/>
          <a:p>
            <a:pPr marL="0" indent="0" eaLnBrk="0" latinLnBrk="1" hangingPunct="0">
              <a:lnSpc>
                <a:spcPct val="150000"/>
              </a:lnSpc>
              <a:spcBef>
                <a:spcPts val="120"/>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考点3　带电粒子在匀强磁场中的运动</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一、洛伦兹力作用下带电粒子(不计重力)的运动形式</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,带电粒子以入射速度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做匀速直线运动。</a:t>
            </a:r>
            <a:endParaRPr lang="zh-CN" altLang="en-US" dirty="0"/>
          </a:p>
        </p:txBody>
      </p:sp>
      <p:sp>
        <p:nvSpPr>
          <p:cNvPr id="6" name="TextBox 2"/>
          <p:cNvSpPr txBox="1"/>
          <p:nvPr/>
        </p:nvSpPr>
        <p:spPr>
          <a:xfrm>
            <a:off x="468000" y="2124125"/>
            <a:ext cx="11831400" cy="28190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,带电粒子在垂直于磁感线的平面内,以入射速度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做匀速圆周运动。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成</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角,在平行于磁场方向,以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做匀速直线运动;在垂直于磁场方向,以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做匀速圆周运动。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二、洛伦兹力作用下带电粒子(不计重力)做圆周运动的分析</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1.常用</a:t>
            </a:r>
            <a:r>
              <a:rPr lang="zh-CN" altLang="en-US" sz="2410" b="1" kern="0" dirty="0" smtClean="0">
                <a:solidFill>
                  <a:srgbClr val="000000"/>
                </a:solidFill>
                <a:latin typeface="Times New Roman" panose="02020603050405020304" pitchFamily="65" charset="-122"/>
                <a:ea typeface="华文细黑" panose="02010600040101010101" pitchFamily="65" charset="-122"/>
              </a:rPr>
              <a:t>公式</a:t>
            </a:r>
            <a:r>
              <a:rPr lang="zh-CN" altLang="en-US" b="1" dirty="0" smtClean="0"/>
              <a:t> </a:t>
            </a:r>
            <a:endParaRPr lang="zh-CN" altLang="en-US" b="1" dirty="0"/>
          </a:p>
        </p:txBody>
      </p:sp>
      <p:pic>
        <p:nvPicPr>
          <p:cNvPr id="7" name="图片 3" descr="textimage29.jpeg"/>
          <p:cNvPicPr>
            <a:picLocks noChangeAspect="1"/>
          </p:cNvPicPr>
          <p:nvPr/>
        </p:nvPicPr>
        <p:blipFill>
          <a:blip r:embed="rId1" cstate="print"/>
          <a:stretch>
            <a:fillRect/>
          </a:stretch>
        </p:blipFill>
        <p:spPr>
          <a:xfrm>
            <a:off x="3707830" y="4608362"/>
            <a:ext cx="5669468" cy="186009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811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2.圆心的确定</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(1)方法一:已知入射点、入射方向和出射点、出射方向时,</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可通过入射点和出射点作垂</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直于入射方向和出射方向的直线,两条直线的交点就是圆弧轨迹的圆心</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(如图甲</a:t>
            </a:r>
            <a:r>
              <a:rPr lang="zh-CN" altLang="en-US" sz="2410" kern="0" dirty="0" smtClean="0">
                <a:solidFill>
                  <a:srgbClr val="000000"/>
                </a:solidFill>
                <a:latin typeface="Times New Roman" panose="02020603050405020304" pitchFamily="65" charset="-122"/>
                <a:ea typeface="华文细黑" panose="02010600040101010101" pitchFamily="65" charset="-122"/>
              </a:rPr>
              <a:t>所示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30.jpeg"/>
          <p:cNvPicPr>
            <a:picLocks noChangeAspect="1"/>
          </p:cNvPicPr>
          <p:nvPr/>
        </p:nvPicPr>
        <p:blipFill>
          <a:blip r:embed="rId1" cstate="print"/>
          <a:stretch>
            <a:fillRect/>
          </a:stretch>
        </p:blipFill>
        <p:spPr>
          <a:xfrm>
            <a:off x="3635822" y="2412157"/>
            <a:ext cx="4095561" cy="2142711"/>
          </a:xfrm>
          <a:prstGeom prst="rect">
            <a:avLst/>
          </a:prstGeom>
        </p:spPr>
      </p:pic>
      <p:sp>
        <p:nvSpPr>
          <p:cNvPr id="4" name="TextBox 2"/>
          <p:cNvSpPr txBox="1"/>
          <p:nvPr/>
        </p:nvSpPr>
        <p:spPr>
          <a:xfrm>
            <a:off x="468000" y="4644405"/>
            <a:ext cx="11831400" cy="16094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(2)方法二:已知入射方向和入射点、出射点的位置时,</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可以通过入射点作入射方向的垂</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线,连接入射点和出射点,作其中垂线,这两条垂线的交点就是圆弧轨迹的圆心</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(如图乙</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所示)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37641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.半径的计算</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(1)利用动力学方程求半径:由</a:t>
            </a:r>
            <a:r>
              <a:rPr lang="zh-CN" altLang="en-US" sz="2410" i="1" kern="0" dirty="0" smtClean="0">
                <a:solidFill>
                  <a:srgbClr val="000000"/>
                </a:solidFill>
                <a:latin typeface="Times New Roman" panose="02020603050405020304" pitchFamily="65" charset="-122"/>
                <a:ea typeface="华文细黑" panose="02010600040101010101" pitchFamily="65" charset="-122"/>
              </a:rPr>
              <a:t>qvB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3195" kern="0" spc="-72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得</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(2)利用平面几何知识求半径</a:t>
            </a:r>
            <a:endParaRPr lang="zh-CN" altLang="en-US" dirty="0"/>
          </a:p>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若轨迹明确,一般由数学知识(勾股定理、三角函数、弦切角定理等)来确定半径</a:t>
            </a:r>
            <a:r>
              <a:rPr lang="zh-CN" altLang="en-US" sz="2410" kern="0" dirty="0" smtClean="0">
                <a:solidFill>
                  <a:srgbClr val="000000"/>
                </a:solidFill>
                <a:latin typeface="Times New Roman" panose="02020603050405020304" pitchFamily="65" charset="-122"/>
                <a:ea typeface="华文细黑" panose="02010600040101010101" pitchFamily="65" charset="-122"/>
              </a:rPr>
              <a:t>。如</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图所示,已知匀强磁场区域的宽度为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,轨迹对应的水平长度为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,圆心角为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,根据几何关</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系可得</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45" kern="0" spc="145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,再根据</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,可得</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345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5129174" y="1186258"/>
          <a:ext cx="314324" cy="695324"/>
        </p:xfrm>
        <a:graphic>
          <a:graphicData uri="http://schemas.openxmlformats.org/presentationml/2006/ole">
            <mc:AlternateContent xmlns:mc="http://schemas.openxmlformats.org/markup-compatibility/2006">
              <mc:Choice xmlns:v="urn:schemas-microsoft-com:vml" Requires="v">
                <p:oleObj spid="_x0000_s12289" name="Equation" r:id="rId1" imgW="8229600" imgH="18288000" progId="Equation.DSMT4">
                  <p:embed/>
                </p:oleObj>
              </mc:Choice>
              <mc:Fallback>
                <p:oleObj name="Equation" r:id="rId1" imgW="8229600" imgH="18288000" progId="Equation.DSMT4">
                  <p:embed/>
                  <p:pic>
                    <p:nvPicPr>
                      <p:cNvPr id="0" name="图片 12288"/>
                      <p:cNvPicPr>
                        <a:picLocks noChangeAspect="1"/>
                      </p:cNvPicPr>
                      <p:nvPr/>
                    </p:nvPicPr>
                    <p:blipFill>
                      <a:blip r:embed="rId2"/>
                      <a:stretch>
                        <a:fillRect/>
                      </a:stretch>
                    </p:blipFill>
                    <p:spPr>
                      <a:xfrm>
                        <a:off x="5129174" y="1186258"/>
                        <a:ext cx="314324"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105762" y="1223986"/>
          <a:ext cx="400050" cy="714375"/>
        </p:xfrm>
        <a:graphic>
          <a:graphicData uri="http://schemas.openxmlformats.org/presentationml/2006/ole">
            <mc:AlternateContent xmlns:mc="http://schemas.openxmlformats.org/markup-compatibility/2006">
              <mc:Choice xmlns:v="urn:schemas-microsoft-com:vml" Requires="v">
                <p:oleObj spid="_x0000_s12290" name="Equation" r:id="rId3" imgW="10668000" imgH="18897600" progId="Equation.DSMT4">
                  <p:embed/>
                </p:oleObj>
              </mc:Choice>
              <mc:Fallback>
                <p:oleObj name="Equation" r:id="rId3" imgW="10668000" imgH="18897600" progId="Equation.DSMT4">
                  <p:embed/>
                  <p:pic>
                    <p:nvPicPr>
                      <p:cNvPr id="0" name="图片 12289"/>
                      <p:cNvPicPr>
                        <a:picLocks noChangeAspect="1"/>
                      </p:cNvPicPr>
                      <p:nvPr/>
                    </p:nvPicPr>
                    <p:blipFill>
                      <a:blip r:embed="rId4"/>
                      <a:stretch>
                        <a:fillRect/>
                      </a:stretch>
                    </p:blipFill>
                    <p:spPr>
                      <a:xfrm>
                        <a:off x="6105762" y="1223986"/>
                        <a:ext cx="400050"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742262" y="3675905"/>
          <a:ext cx="571500" cy="657224"/>
        </p:xfrm>
        <a:graphic>
          <a:graphicData uri="http://schemas.openxmlformats.org/presentationml/2006/ole">
            <mc:AlternateContent xmlns:mc="http://schemas.openxmlformats.org/markup-compatibility/2006">
              <mc:Choice xmlns:v="urn:schemas-microsoft-com:vml" Requires="v">
                <p:oleObj spid="_x0000_s12291" name="Equation" r:id="rId5" imgW="15240000" imgH="17373600" progId="Equation.DSMT4">
                  <p:embed/>
                </p:oleObj>
              </mc:Choice>
              <mc:Fallback>
                <p:oleObj name="Equation" r:id="rId5" imgW="15240000" imgH="17373600" progId="Equation.DSMT4">
                  <p:embed/>
                  <p:pic>
                    <p:nvPicPr>
                      <p:cNvPr id="0" name="图片 12290"/>
                      <p:cNvPicPr>
                        <a:picLocks noChangeAspect="1"/>
                      </p:cNvPicPr>
                      <p:nvPr/>
                    </p:nvPicPr>
                    <p:blipFill>
                      <a:blip r:embed="rId6"/>
                      <a:stretch>
                        <a:fillRect/>
                      </a:stretch>
                    </p:blipFill>
                    <p:spPr>
                      <a:xfrm>
                        <a:off x="1742262" y="3675905"/>
                        <a:ext cx="571500"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921978" y="3638066"/>
          <a:ext cx="847724" cy="695324"/>
        </p:xfrm>
        <a:graphic>
          <a:graphicData uri="http://schemas.openxmlformats.org/presentationml/2006/ole">
            <mc:AlternateContent xmlns:mc="http://schemas.openxmlformats.org/markup-compatibility/2006">
              <mc:Choice xmlns:v="urn:schemas-microsoft-com:vml" Requires="v">
                <p:oleObj spid="_x0000_s12292" name="Equation" r:id="rId7" imgW="22555200" imgH="18288000" progId="Equation.DSMT4">
                  <p:embed/>
                </p:oleObj>
              </mc:Choice>
              <mc:Fallback>
                <p:oleObj name="Equation" r:id="rId7" imgW="22555200" imgH="18288000" progId="Equation.DSMT4">
                  <p:embed/>
                  <p:pic>
                    <p:nvPicPr>
                      <p:cNvPr id="0" name="图片 12291"/>
                      <p:cNvPicPr>
                        <a:picLocks noChangeAspect="1"/>
                      </p:cNvPicPr>
                      <p:nvPr/>
                    </p:nvPicPr>
                    <p:blipFill>
                      <a:blip r:embed="rId8"/>
                      <a:stretch>
                        <a:fillRect/>
                      </a:stretch>
                    </p:blipFill>
                    <p:spPr>
                      <a:xfrm>
                        <a:off x="5921978" y="3638066"/>
                        <a:ext cx="847724" cy="695324"/>
                      </a:xfrm>
                      <a:prstGeom prst="rect">
                        <a:avLst/>
                      </a:prstGeom>
                      <a:noFill/>
                      <a:ln w="9525">
                        <a:noFill/>
                      </a:ln>
                    </p:spPr>
                  </p:pic>
                </p:oleObj>
              </mc:Fallback>
            </mc:AlternateContent>
          </a:graphicData>
        </a:graphic>
      </p:graphicFrame>
      <p:pic>
        <p:nvPicPr>
          <p:cNvPr id="8" name="图片 3" descr="textimage31.jpeg"/>
          <p:cNvPicPr>
            <a:picLocks noChangeAspect="1"/>
          </p:cNvPicPr>
          <p:nvPr/>
        </p:nvPicPr>
        <p:blipFill>
          <a:blip r:embed="rId9" cstate="print"/>
          <a:stretch>
            <a:fillRect/>
          </a:stretch>
        </p:blipFill>
        <p:spPr>
          <a:xfrm>
            <a:off x="5003974" y="4464346"/>
            <a:ext cx="1985733" cy="193933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4303907" y="1037996"/>
          <a:ext cx="390524" cy="657224"/>
        </p:xfrm>
        <a:graphic>
          <a:graphicData uri="http://schemas.openxmlformats.org/presentationml/2006/ole">
            <mc:AlternateContent xmlns:mc="http://schemas.openxmlformats.org/markup-compatibility/2006">
              <mc:Choice xmlns:v="urn:schemas-microsoft-com:vml" Requires="v">
                <p:oleObj spid="_x0000_s13313" name="Equation" r:id="rId1" imgW="10363200" imgH="17373600" progId="Equation.DSMT4">
                  <p:embed/>
                </p:oleObj>
              </mc:Choice>
              <mc:Fallback>
                <p:oleObj name="Equation" r:id="rId1" imgW="10363200" imgH="17373600" progId="Equation.DSMT4">
                  <p:embed/>
                  <p:pic>
                    <p:nvPicPr>
                      <p:cNvPr id="0" name="图片 13312"/>
                      <p:cNvPicPr>
                        <a:picLocks noChangeAspect="1"/>
                      </p:cNvPicPr>
                      <p:nvPr/>
                    </p:nvPicPr>
                    <p:blipFill>
                      <a:blip r:embed="rId2"/>
                      <a:stretch>
                        <a:fillRect/>
                      </a:stretch>
                    </p:blipFill>
                    <p:spPr>
                      <a:xfrm>
                        <a:off x="4303907" y="1037996"/>
                        <a:ext cx="3905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997907" y="1757209"/>
          <a:ext cx="209550" cy="657225"/>
        </p:xfrm>
        <a:graphic>
          <a:graphicData uri="http://schemas.openxmlformats.org/presentationml/2006/ole">
            <mc:AlternateContent xmlns:mc="http://schemas.openxmlformats.org/markup-compatibility/2006">
              <mc:Choice xmlns:v="urn:schemas-microsoft-com:vml" Requires="v">
                <p:oleObj spid="_x0000_s13314" name="Equation" r:id="rId3" imgW="5486400" imgH="17373600" progId="Equation.DSMT4">
                  <p:embed/>
                </p:oleObj>
              </mc:Choice>
              <mc:Fallback>
                <p:oleObj name="Equation" r:id="rId3" imgW="5486400" imgH="17373600" progId="Equation.DSMT4">
                  <p:embed/>
                  <p:pic>
                    <p:nvPicPr>
                      <p:cNvPr id="0" name="图片 13313"/>
                      <p:cNvPicPr>
                        <a:picLocks noChangeAspect="1"/>
                      </p:cNvPicPr>
                      <p:nvPr/>
                    </p:nvPicPr>
                    <p:blipFill>
                      <a:blip r:embed="rId4"/>
                      <a:stretch>
                        <a:fillRect/>
                      </a:stretch>
                    </p:blipFill>
                    <p:spPr>
                      <a:xfrm>
                        <a:off x="3997907" y="1757209"/>
                        <a:ext cx="2095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380030" y="1757209"/>
          <a:ext cx="323849" cy="657224"/>
        </p:xfrm>
        <a:graphic>
          <a:graphicData uri="http://schemas.openxmlformats.org/presentationml/2006/ole">
            <mc:AlternateContent xmlns:mc="http://schemas.openxmlformats.org/markup-compatibility/2006">
              <mc:Choice xmlns:v="urn:schemas-microsoft-com:vml" Requires="v">
                <p:oleObj spid="_x0000_s13315" name="Equation" r:id="rId5" imgW="8534400" imgH="17373600" progId="Equation.DSMT4">
                  <p:embed/>
                </p:oleObj>
              </mc:Choice>
              <mc:Fallback>
                <p:oleObj name="Equation" r:id="rId5" imgW="8534400" imgH="17373600" progId="Equation.DSMT4">
                  <p:embed/>
                  <p:pic>
                    <p:nvPicPr>
                      <p:cNvPr id="0" name="图片 13314"/>
                      <p:cNvPicPr>
                        <a:picLocks noChangeAspect="1"/>
                      </p:cNvPicPr>
                      <p:nvPr/>
                    </p:nvPicPr>
                    <p:blipFill>
                      <a:blip r:embed="rId6"/>
                      <a:stretch>
                        <a:fillRect/>
                      </a:stretch>
                    </p:blipFill>
                    <p:spPr>
                      <a:xfrm>
                        <a:off x="4380030" y="1757209"/>
                        <a:ext cx="323849"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143408" y="2948355"/>
          <a:ext cx="400049" cy="428625"/>
        </p:xfrm>
        <a:graphic>
          <a:graphicData uri="http://schemas.openxmlformats.org/presentationml/2006/ole">
            <mc:AlternateContent xmlns:mc="http://schemas.openxmlformats.org/markup-compatibility/2006">
              <mc:Choice xmlns:v="urn:schemas-microsoft-com:vml" Requires="v">
                <p:oleObj spid="_x0000_s13316" name="Equation" r:id="rId7" imgW="10668000" imgH="11277600" progId="Equation.DSMT4">
                  <p:embed/>
                </p:oleObj>
              </mc:Choice>
              <mc:Fallback>
                <p:oleObj name="Equation" r:id="rId7" imgW="10668000" imgH="11277600" progId="Equation.DSMT4">
                  <p:embed/>
                  <p:pic>
                    <p:nvPicPr>
                      <p:cNvPr id="0" name="图片 13315"/>
                      <p:cNvPicPr>
                        <a:picLocks noChangeAspect="1"/>
                      </p:cNvPicPr>
                      <p:nvPr/>
                    </p:nvPicPr>
                    <p:blipFill>
                      <a:blip r:embed="rId8"/>
                      <a:stretch>
                        <a:fillRect/>
                      </a:stretch>
                    </p:blipFill>
                    <p:spPr>
                      <a:xfrm>
                        <a:off x="3143408" y="2948355"/>
                        <a:ext cx="400049" cy="428625"/>
                      </a:xfrm>
                      <a:prstGeom prst="rect">
                        <a:avLst/>
                      </a:prstGeom>
                      <a:noFill/>
                      <a:ln w="9525">
                        <a:noFill/>
                      </a:ln>
                    </p:spPr>
                  </p:pic>
                </p:oleObj>
              </mc:Fallback>
            </mc:AlternateContent>
          </a:graphicData>
        </a:graphic>
      </p:graphicFrame>
      <p:sp>
        <p:nvSpPr>
          <p:cNvPr id="9" name="TextBox 2"/>
          <p:cNvSpPr txBox="1"/>
          <p:nvPr/>
        </p:nvSpPr>
        <p:spPr>
          <a:xfrm>
            <a:off x="468000" y="395933"/>
            <a:ext cx="11831400" cy="3119637"/>
          </a:xfrm>
          <a:prstGeom prst="rect">
            <a:avLst/>
          </a:prstGeom>
          <a:noFill/>
        </p:spPr>
        <p:txBody>
          <a:bodyPr wrap="square" lIns="0" tIns="0" rIns="0" bIns="0" rtlCol="0">
            <a:spAutoFit/>
          </a:bodyPr>
          <a:lstStyle/>
          <a:p>
            <a:pPr marL="0" indent="0" eaLnBrk="0" latinLnBrk="1" hangingPunct="0">
              <a:lnSpc>
                <a:spcPct val="150000"/>
              </a:lnSpc>
              <a:spcBef>
                <a:spcPts val="18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b="1" kern="0" dirty="0" smtClean="0">
                <a:solidFill>
                  <a:srgbClr val="000000"/>
                </a:solidFill>
                <a:latin typeface="Times New Roman" panose="02020603050405020304" pitchFamily="65" charset="-122"/>
                <a:ea typeface="华文细黑" panose="02010600040101010101" pitchFamily="65" charset="-122"/>
              </a:rPr>
              <a:t>.时间的计算</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(1)方法一:由圆心角求时间,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(2)方法二:由弧长求时间,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4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5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smtClean="0">
                <a:solidFill>
                  <a:srgbClr val="DE0000"/>
                </a:solidFill>
                <a:ea typeface="微软雅黑" panose="020B0503020204020204" pitchFamily="34" charset="-122"/>
              </a:rPr>
              <a:t>知识拓展</a:t>
            </a:r>
            <a:r>
              <a:rPr lang="zh-CN" altLang="en-US" sz="2410" kern="0" dirty="0" smtClean="0">
                <a:solidFill>
                  <a:srgbClr val="000000"/>
                </a:solidFill>
                <a:latin typeface="Times New Roman" panose="02020603050405020304" pitchFamily="65" charset="-122"/>
                <a:ea typeface="华文细黑" panose="02010600040101010101" pitchFamily="65" charset="-122"/>
              </a:rPr>
              <a:t>    圆周运动中的几种角度关系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(1)速度偏转角</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φ</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等于</a:t>
            </a:r>
            <a:r>
              <a:rPr lang="zh-CN" altLang="en-US" sz="2305" kern="0" spc="84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所对的圆心角</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α</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TextBox 2"/>
          <p:cNvSpPr txBox="1"/>
          <p:nvPr/>
        </p:nvSpPr>
        <p:spPr>
          <a:xfrm>
            <a:off x="468000" y="3456312"/>
            <a:ext cx="11831400" cy="58240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(2)圆心角</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α</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与弦切角</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的关系:</a:t>
            </a:r>
            <a:r>
              <a:rPr lang="zh-CN" altLang="en-US" sz="2525" kern="0" spc="62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为劣弧时,</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α</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525" kern="0" spc="62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为优弧时,</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α</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=360°-2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3" descr="textimage32.jpeg"/>
          <p:cNvPicPr>
            <a:picLocks noChangeAspect="1"/>
          </p:cNvPicPr>
          <p:nvPr/>
        </p:nvPicPr>
        <p:blipFill>
          <a:blip r:embed="rId9" cstate="print"/>
          <a:stretch>
            <a:fillRect/>
          </a:stretch>
        </p:blipFill>
        <p:spPr>
          <a:xfrm>
            <a:off x="3662403" y="4108152"/>
            <a:ext cx="1971675" cy="2562225"/>
          </a:xfrm>
          <a:prstGeom prst="rect">
            <a:avLst/>
          </a:prstGeom>
        </p:spPr>
      </p:pic>
      <p:pic>
        <p:nvPicPr>
          <p:cNvPr id="12" name="图片 4" descr="textimage33.jpeg"/>
          <p:cNvPicPr>
            <a:picLocks noChangeAspect="1"/>
          </p:cNvPicPr>
          <p:nvPr/>
        </p:nvPicPr>
        <p:blipFill>
          <a:blip r:embed="rId10" cstate="print"/>
          <a:stretch>
            <a:fillRect/>
          </a:stretch>
        </p:blipFill>
        <p:spPr>
          <a:xfrm>
            <a:off x="5940078" y="4284365"/>
            <a:ext cx="1638299" cy="2209799"/>
          </a:xfrm>
          <a:prstGeom prst="rect">
            <a:avLst/>
          </a:prstGeom>
        </p:spPr>
      </p:pic>
      <p:graphicFrame>
        <p:nvGraphicFramePr>
          <p:cNvPr id="13" name="对象 12"/>
          <p:cNvGraphicFramePr>
            <a:graphicFrameLocks noChangeAspect="1"/>
          </p:cNvGraphicFramePr>
          <p:nvPr/>
        </p:nvGraphicFramePr>
        <p:xfrm>
          <a:off x="4276713" y="3587700"/>
          <a:ext cx="400050" cy="428625"/>
        </p:xfrm>
        <a:graphic>
          <a:graphicData uri="http://schemas.openxmlformats.org/presentationml/2006/ole">
            <mc:AlternateContent xmlns:mc="http://schemas.openxmlformats.org/markup-compatibility/2006">
              <mc:Choice xmlns:v="urn:schemas-microsoft-com:vml" Requires="v">
                <p:oleObj spid="_x0000_s13317" name="Equation" r:id="rId11" imgW="10668000" imgH="11277600" progId="Equation.DSMT4">
                  <p:embed/>
                </p:oleObj>
              </mc:Choice>
              <mc:Fallback>
                <p:oleObj name="Equation" r:id="rId11" imgW="10668000" imgH="11277600" progId="Equation.DSMT4">
                  <p:embed/>
                  <p:pic>
                    <p:nvPicPr>
                      <p:cNvPr id="0" name="图片 13316"/>
                      <p:cNvPicPr>
                        <a:picLocks noChangeAspect="1"/>
                      </p:cNvPicPr>
                      <p:nvPr/>
                    </p:nvPicPr>
                    <p:blipFill>
                      <a:blip r:embed="rId12"/>
                      <a:stretch>
                        <a:fillRect/>
                      </a:stretch>
                    </p:blipFill>
                    <p:spPr>
                      <a:xfrm>
                        <a:off x="4276713" y="3587700"/>
                        <a:ext cx="400050" cy="4286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694750" y="3587700"/>
          <a:ext cx="400050" cy="428625"/>
        </p:xfrm>
        <a:graphic>
          <a:graphicData uri="http://schemas.openxmlformats.org/presentationml/2006/ole">
            <mc:AlternateContent xmlns:mc="http://schemas.openxmlformats.org/markup-compatibility/2006">
              <mc:Choice xmlns:v="urn:schemas-microsoft-com:vml" Requires="v">
                <p:oleObj spid="_x0000_s13318" name="Equation" r:id="rId13" imgW="10668000" imgH="11277600" progId="Equation.DSMT4">
                  <p:embed/>
                </p:oleObj>
              </mc:Choice>
              <mc:Fallback>
                <p:oleObj name="Equation" r:id="rId13" imgW="10668000" imgH="11277600" progId="Equation.DSMT4">
                  <p:embed/>
                  <p:pic>
                    <p:nvPicPr>
                      <p:cNvPr id="0" name="图片 13317"/>
                      <p:cNvPicPr>
                        <a:picLocks noChangeAspect="1"/>
                      </p:cNvPicPr>
                      <p:nvPr/>
                    </p:nvPicPr>
                    <p:blipFill>
                      <a:blip r:embed="rId14"/>
                      <a:stretch>
                        <a:fillRect/>
                      </a:stretch>
                    </p:blipFill>
                    <p:spPr>
                      <a:xfrm>
                        <a:off x="6694750" y="3587700"/>
                        <a:ext cx="400050" cy="4286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271375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极光是宇宙中高速运动的带电粒子受地球磁场影响,与空气分子作用的发光现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象。若带电的宇宙粒子射向北极,北极地区的地磁场方向沿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轴正方向(竖直向下),越靠</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近北极地面,磁场越强,因为入射速度方向与地磁场方向不垂直,故宇宙粒子的运动轨迹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呈螺旋状,相邻两个旋转圆之间的距离Δ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称为螺距,如图所示。不计空气阻力,下列说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34.jpeg"/>
          <p:cNvPicPr>
            <a:picLocks noChangeAspect="1"/>
          </p:cNvPicPr>
          <p:nvPr/>
        </p:nvPicPr>
        <p:blipFill>
          <a:blip r:embed="rId1" cstate="print"/>
          <a:stretch>
            <a:fillRect/>
          </a:stretch>
        </p:blipFill>
        <p:spPr>
          <a:xfrm>
            <a:off x="7452246" y="2520130"/>
            <a:ext cx="2259882" cy="1512168"/>
          </a:xfrm>
          <a:prstGeom prst="rect">
            <a:avLst/>
          </a:prstGeom>
        </p:spPr>
      </p:pic>
      <p:sp>
        <p:nvSpPr>
          <p:cNvPr id="4" name="TextBox 2"/>
          <p:cNvSpPr txBox="1"/>
          <p:nvPr/>
        </p:nvSpPr>
        <p:spPr>
          <a:xfrm>
            <a:off x="468000" y="3492277"/>
            <a:ext cx="11831400" cy="28190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A.越靠近北极地面,粒子做圆周运动的半径越</a:t>
            </a:r>
            <a:r>
              <a:rPr lang="zh-CN" altLang="en-US" sz="2410" kern="0" dirty="0" smtClean="0">
                <a:solidFill>
                  <a:srgbClr val="000000"/>
                </a:solidFill>
                <a:latin typeface="Times New Roman" panose="02020603050405020304" pitchFamily="65" charset="-122"/>
                <a:ea typeface="华文细黑" panose="02010600040101010101" pitchFamily="65" charset="-122"/>
              </a:rPr>
              <a:t>大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B.若粒子带正电,则在北极地区观察者看到的“极光”沿逆时针方向(仰视)旋转</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C.若宇宙粒子的速度方向与地磁场方向的夹角减小,则旋转半径和螺距Δ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均增大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D.若宇宙粒子受空气阻力作用(粒子所带的电荷量保持不变),则旋转半径和螺距Δ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会越来越小</a:t>
            </a:r>
            <a:endParaRPr lang="zh-CN" altLang="en-US" dirty="0"/>
          </a:p>
        </p:txBody>
      </p:sp>
      <p:sp>
        <p:nvSpPr>
          <p:cNvPr id="5" name="文本框 8"/>
          <p:cNvSpPr txBox="1"/>
          <p:nvPr/>
        </p:nvSpPr>
        <p:spPr>
          <a:xfrm>
            <a:off x="2555702" y="255617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430438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Bqv</a:t>
            </a:r>
            <a:r>
              <a:rPr lang="zh-CN" altLang="en-US" sz="1815" kern="0" baseline="-1500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195" kern="0" spc="-64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9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,越靠近北极地面,磁感应强度越大,则粒子做圆周运动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的半径越小,</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。北极地区的地磁场方向竖直向下,宇宙粒子射入后,从下往上看(仰</a:t>
            </a:r>
            <a:br>
              <a:rPr dirty="0"/>
            </a:br>
            <a:r>
              <a:rPr lang="zh-CN" altLang="en-US" sz="2410" kern="0" dirty="0" smtClean="0">
                <a:solidFill>
                  <a:srgbClr val="000000"/>
                </a:solidFill>
                <a:latin typeface="Times New Roman" panose="02020603050405020304" pitchFamily="65" charset="-122"/>
                <a:ea typeface="楷体_GB2312" pitchFamily="65" charset="-122"/>
              </a:rPr>
              <a:t>视),带正电的粒子沿顺时针方向旋转,</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。若带电粒子运动的速率不变,与磁场的夹</a:t>
            </a:r>
            <a:br>
              <a:rPr dirty="0"/>
            </a:br>
            <a:r>
              <a:rPr lang="zh-CN" altLang="en-US" sz="2410" kern="0" dirty="0" smtClean="0">
                <a:solidFill>
                  <a:srgbClr val="000000"/>
                </a:solidFill>
                <a:latin typeface="Times New Roman" panose="02020603050405020304" pitchFamily="65" charset="-122"/>
                <a:ea typeface="楷体_GB2312" pitchFamily="65" charset="-122"/>
              </a:rPr>
              <a:t>角减小,则垂直于磁场方向的速度分量减小,所以粒子在垂直于磁场方向做圆周运动的</a:t>
            </a:r>
            <a:br>
              <a:rPr dirty="0"/>
            </a:br>
            <a:r>
              <a:rPr lang="zh-CN" altLang="en-US" sz="2410" kern="0" dirty="0" smtClean="0">
                <a:solidFill>
                  <a:srgbClr val="000000"/>
                </a:solidFill>
                <a:latin typeface="Times New Roman" panose="02020603050405020304" pitchFamily="65" charset="-122"/>
                <a:ea typeface="楷体_GB2312" pitchFamily="65" charset="-122"/>
              </a:rPr>
              <a:t>半径会变小,即旋转半径减小;沿磁场方向的速度分量变大,</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1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75" kern="0" spc="137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不变,</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则螺距Δ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将增大,</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。若宇宙粒子受空气阻力作用,粒子的运动速度越来越小,则旋</a:t>
            </a:r>
            <a:br>
              <a:rPr dirty="0"/>
            </a:br>
            <a:r>
              <a:rPr lang="zh-CN" altLang="en-US" sz="2410" kern="0" dirty="0" smtClean="0">
                <a:solidFill>
                  <a:srgbClr val="000000"/>
                </a:solidFill>
                <a:latin typeface="Times New Roman" panose="02020603050405020304" pitchFamily="65" charset="-122"/>
                <a:ea typeface="楷体_GB2312" pitchFamily="65" charset="-122"/>
              </a:rPr>
              <a:t>转半径和螺距Δ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均会越来越小,</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2429193" y="657227"/>
          <a:ext cx="323850" cy="695325"/>
        </p:xfrm>
        <a:graphic>
          <a:graphicData uri="http://schemas.openxmlformats.org/presentationml/2006/ole">
            <mc:AlternateContent xmlns:mc="http://schemas.openxmlformats.org/markup-compatibility/2006">
              <mc:Choice xmlns:v="urn:schemas-microsoft-com:vml" Requires="v">
                <p:oleObj spid="_x0000_s14337" name="Equation" r:id="rId1" imgW="8534400" imgH="18288000" progId="Equation.DSMT4">
                  <p:embed/>
                </p:oleObj>
              </mc:Choice>
              <mc:Fallback>
                <p:oleObj name="Equation" r:id="rId1" imgW="8534400" imgH="18288000" progId="Equation.DSMT4">
                  <p:embed/>
                  <p:pic>
                    <p:nvPicPr>
                      <p:cNvPr id="0" name="图片 14336"/>
                      <p:cNvPicPr>
                        <a:picLocks noChangeAspect="1"/>
                      </p:cNvPicPr>
                      <p:nvPr/>
                    </p:nvPicPr>
                    <p:blipFill>
                      <a:blip r:embed="rId2"/>
                      <a:stretch>
                        <a:fillRect/>
                      </a:stretch>
                    </p:blipFill>
                    <p:spPr>
                      <a:xfrm>
                        <a:off x="2429193" y="657227"/>
                        <a:ext cx="323850" cy="6953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91806" y="694955"/>
          <a:ext cx="533399" cy="714374"/>
        </p:xfrm>
        <a:graphic>
          <a:graphicData uri="http://schemas.openxmlformats.org/presentationml/2006/ole">
            <mc:AlternateContent xmlns:mc="http://schemas.openxmlformats.org/markup-compatibility/2006">
              <mc:Choice xmlns:v="urn:schemas-microsoft-com:vml" Requires="v">
                <p:oleObj spid="_x0000_s14338" name="Equation" r:id="rId3" imgW="14020800" imgH="18897600" progId="Equation.DSMT4">
                  <p:embed/>
                </p:oleObj>
              </mc:Choice>
              <mc:Fallback>
                <p:oleObj name="Equation" r:id="rId3" imgW="14020800" imgH="18897600" progId="Equation.DSMT4">
                  <p:embed/>
                  <p:pic>
                    <p:nvPicPr>
                      <p:cNvPr id="0" name="图片 14337"/>
                      <p:cNvPicPr>
                        <a:picLocks noChangeAspect="1"/>
                      </p:cNvPicPr>
                      <p:nvPr/>
                    </p:nvPicPr>
                    <p:blipFill>
                      <a:blip r:embed="rId4"/>
                      <a:stretch>
                        <a:fillRect/>
                      </a:stretch>
                    </p:blipFill>
                    <p:spPr>
                      <a:xfrm>
                        <a:off x="3491806" y="694955"/>
                        <a:ext cx="533399"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390815" y="3138426"/>
          <a:ext cx="571500" cy="723900"/>
        </p:xfrm>
        <a:graphic>
          <a:graphicData uri="http://schemas.openxmlformats.org/presentationml/2006/ole">
            <mc:AlternateContent xmlns:mc="http://schemas.openxmlformats.org/markup-compatibility/2006">
              <mc:Choice xmlns:v="urn:schemas-microsoft-com:vml" Requires="v">
                <p:oleObj spid="_x0000_s14339" name="Equation" r:id="rId5" imgW="15240000" imgH="19202400" progId="Equation.DSMT4">
                  <p:embed/>
                </p:oleObj>
              </mc:Choice>
              <mc:Fallback>
                <p:oleObj name="Equation" r:id="rId5" imgW="15240000" imgH="19202400" progId="Equation.DSMT4">
                  <p:embed/>
                  <p:pic>
                    <p:nvPicPr>
                      <p:cNvPr id="0" name="图片 14338"/>
                      <p:cNvPicPr>
                        <a:picLocks noChangeAspect="1"/>
                      </p:cNvPicPr>
                      <p:nvPr/>
                    </p:nvPicPr>
                    <p:blipFill>
                      <a:blip r:embed="rId6"/>
                      <a:stretch>
                        <a:fillRect/>
                      </a:stretch>
                    </p:blipFill>
                    <p:spPr>
                      <a:xfrm>
                        <a:off x="8390815" y="3138426"/>
                        <a:ext cx="571500"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134888" y="3127041"/>
          <a:ext cx="590549" cy="714374"/>
        </p:xfrm>
        <a:graphic>
          <a:graphicData uri="http://schemas.openxmlformats.org/presentationml/2006/ole">
            <mc:AlternateContent xmlns:mc="http://schemas.openxmlformats.org/markup-compatibility/2006">
              <mc:Choice xmlns:v="urn:schemas-microsoft-com:vml" Requires="v">
                <p:oleObj spid="_x0000_s14340" name="Equation" r:id="rId7" imgW="15544800" imgH="18897600" progId="Equation.DSMT4">
                  <p:embed/>
                </p:oleObj>
              </mc:Choice>
              <mc:Fallback>
                <p:oleObj name="Equation" r:id="rId7" imgW="15544800" imgH="18897600" progId="Equation.DSMT4">
                  <p:embed/>
                  <p:pic>
                    <p:nvPicPr>
                      <p:cNvPr id="0" name="图片 14339"/>
                      <p:cNvPicPr>
                        <a:picLocks noChangeAspect="1"/>
                      </p:cNvPicPr>
                      <p:nvPr/>
                    </p:nvPicPr>
                    <p:blipFill>
                      <a:blip r:embed="rId8"/>
                      <a:stretch>
                        <a:fillRect/>
                      </a:stretch>
                    </p:blipFill>
                    <p:spPr>
                      <a:xfrm>
                        <a:off x="9134888" y="3127041"/>
                        <a:ext cx="590549" cy="7143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893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考点1　电流的磁场　磁场的叠加</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一、对磁感应强度的理解</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磁感应强度是矢量,其方向与通电导线所受磁场力的方向垂直。</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电流元必须垂直于磁场放置,</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8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才成立。</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u="sng" kern="0" dirty="0" smtClean="0">
                <a:solidFill>
                  <a:srgbClr val="000000"/>
                </a:solidFill>
                <a:latin typeface="Times New Roman" panose="02020603050405020304" pitchFamily="65" charset="-122"/>
                <a:ea typeface="华文细黑" panose="02010600040101010101" pitchFamily="65" charset="-122"/>
              </a:rPr>
              <a:t>磁场中某点的磁感应强度是由磁场本身决定的,与通电导线所受磁场力的大小及方</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向都无关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二、磁感线的特点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1.方向:</a:t>
            </a:r>
            <a:r>
              <a:rPr lang="zh-CN" altLang="en-US" sz="2410" kern="0" dirty="0" smtClean="0">
                <a:solidFill>
                  <a:srgbClr val="000000"/>
                </a:solidFill>
                <a:latin typeface="Times New Roman" panose="02020603050405020304" pitchFamily="65" charset="-122"/>
                <a:ea typeface="华文细黑" panose="02010600040101010101" pitchFamily="65" charset="-122"/>
              </a:rPr>
              <a:t>磁感线上某点的切线方向就是该点的磁场方向。</a:t>
            </a:r>
            <a:endParaRPr lang="zh-CN" altLang="en-US" dirty="0"/>
          </a:p>
        </p:txBody>
      </p:sp>
      <p:graphicFrame>
        <p:nvGraphicFramePr>
          <p:cNvPr id="4" name="对象 3"/>
          <p:cNvGraphicFramePr>
            <a:graphicFrameLocks noChangeAspect="1"/>
          </p:cNvGraphicFramePr>
          <p:nvPr/>
        </p:nvGraphicFramePr>
        <p:xfrm>
          <a:off x="4802262" y="2412157"/>
          <a:ext cx="285750" cy="657224"/>
        </p:xfrm>
        <a:graphic>
          <a:graphicData uri="http://schemas.openxmlformats.org/presentationml/2006/ole">
            <mc:AlternateContent xmlns:mc="http://schemas.openxmlformats.org/markup-compatibility/2006">
              <mc:Choice xmlns:v="urn:schemas-microsoft-com:vml" Requires="v">
                <p:oleObj spid="_x0000_s1025" name="Equation" r:id="rId1" imgW="7620000" imgH="17373600" progId="Equation.DSMT4">
                  <p:embed/>
                </p:oleObj>
              </mc:Choice>
              <mc:Fallback>
                <p:oleObj name="Equation" r:id="rId1" imgW="7620000" imgH="17373600" progId="Equation.DSMT4">
                  <p:embed/>
                  <p:pic>
                    <p:nvPicPr>
                      <p:cNvPr id="0" name="图片 1024"/>
                      <p:cNvPicPr>
                        <a:picLocks noChangeAspect="1"/>
                      </p:cNvPicPr>
                      <p:nvPr/>
                    </p:nvPicPr>
                    <p:blipFill>
                      <a:blip r:embed="rId2"/>
                      <a:stretch>
                        <a:fillRect/>
                      </a:stretch>
                    </p:blipFill>
                    <p:spPr>
                      <a:xfrm>
                        <a:off x="4802262" y="2412157"/>
                        <a:ext cx="285750"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18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(2025届湖北宜荆荆恩9月起点考试)</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如图所示,与纸面垂直的接收屏</a:t>
            </a: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上方空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间存在匀强磁场,磁场的磁感应强度大小为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,方向垂直纸面向外(图中未画出)。在磁场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中</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点有一粒子源,可沿纸面内各个方向不断地均匀发射质量为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、速率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相同的带正电粒子。粒子打到接收屏即被屏吸收,</a:t>
            </a: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足够长,</a:t>
            </a:r>
            <a:r>
              <a:rPr lang="zh-CN" altLang="en-US" sz="2410" i="1" kern="0" dirty="0" smtClean="0">
                <a:solidFill>
                  <a:srgbClr val="000000"/>
                </a:solidFill>
                <a:latin typeface="Times New Roman" panose="02020603050405020304" pitchFamily="65" charset="-122"/>
                <a:ea typeface="华文细黑" panose="02010600040101010101" pitchFamily="65" charset="-122"/>
              </a:rPr>
              <a:t>AC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点为垂足,</a:t>
            </a:r>
            <a:r>
              <a:rPr lang="zh-CN" altLang="en-US" sz="2410" i="1" kern="0" dirty="0" smtClean="0">
                <a:solidFill>
                  <a:srgbClr val="000000"/>
                </a:solidFill>
                <a:latin typeface="Times New Roman" panose="02020603050405020304" pitchFamily="65" charset="-122"/>
                <a:ea typeface="华文细黑" panose="02010600040101010101" pitchFamily="65" charset="-122"/>
              </a:rPr>
              <a:t>AC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,不计粒子重力和粒子间的相互作用。求: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(1)若粒子的速度大小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2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,求粒子运动的轨道半径</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(2)若粒子的速度大小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2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,求粒子运动到屏上的最短时间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(3)若粒子的速度大小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3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,粒子打在屏上最左端的位置记为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点,最右端的位置记为</a:t>
            </a:r>
            <a:endParaRPr lang="zh-CN" altLang="en-US" dirty="0"/>
          </a:p>
        </p:txBody>
      </p:sp>
      <p:graphicFrame>
        <p:nvGraphicFramePr>
          <p:cNvPr id="4" name="对象 3"/>
          <p:cNvGraphicFramePr>
            <a:graphicFrameLocks noChangeAspect="1"/>
          </p:cNvGraphicFramePr>
          <p:nvPr/>
        </p:nvGraphicFramePr>
        <p:xfrm>
          <a:off x="3656514" y="3492277"/>
          <a:ext cx="552449" cy="657225"/>
        </p:xfrm>
        <a:graphic>
          <a:graphicData uri="http://schemas.openxmlformats.org/presentationml/2006/ole">
            <mc:AlternateContent xmlns:mc="http://schemas.openxmlformats.org/markup-compatibility/2006">
              <mc:Choice xmlns:v="urn:schemas-microsoft-com:vml" Requires="v">
                <p:oleObj spid="_x0000_s15361" name="Equation" r:id="rId1" imgW="14630400" imgH="17373600" progId="Equation.DSMT4">
                  <p:embed/>
                </p:oleObj>
              </mc:Choice>
              <mc:Fallback>
                <p:oleObj name="Equation" r:id="rId1" imgW="14630400" imgH="17373600" progId="Equation.DSMT4">
                  <p:embed/>
                  <p:pic>
                    <p:nvPicPr>
                      <p:cNvPr id="0" name="图片 15360"/>
                      <p:cNvPicPr>
                        <a:picLocks noChangeAspect="1"/>
                      </p:cNvPicPr>
                      <p:nvPr/>
                    </p:nvPicPr>
                    <p:blipFill>
                      <a:blip r:embed="rId2"/>
                      <a:stretch>
                        <a:fillRect/>
                      </a:stretch>
                    </p:blipFill>
                    <p:spPr>
                      <a:xfrm>
                        <a:off x="3656514" y="3492277"/>
                        <a:ext cx="552449"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656514" y="4211490"/>
          <a:ext cx="552449" cy="657224"/>
        </p:xfrm>
        <a:graphic>
          <a:graphicData uri="http://schemas.openxmlformats.org/presentationml/2006/ole">
            <mc:AlternateContent xmlns:mc="http://schemas.openxmlformats.org/markup-compatibility/2006">
              <mc:Choice xmlns:v="urn:schemas-microsoft-com:vml" Requires="v">
                <p:oleObj spid="_x0000_s15362" name="Equation" r:id="rId3" imgW="14630400" imgH="17373600" progId="Equation.DSMT4">
                  <p:embed/>
                </p:oleObj>
              </mc:Choice>
              <mc:Fallback>
                <p:oleObj name="Equation" r:id="rId3" imgW="14630400" imgH="17373600" progId="Equation.DSMT4">
                  <p:embed/>
                  <p:pic>
                    <p:nvPicPr>
                      <p:cNvPr id="0" name="图片 15361"/>
                      <p:cNvPicPr>
                        <a:picLocks noChangeAspect="1"/>
                      </p:cNvPicPr>
                      <p:nvPr/>
                    </p:nvPicPr>
                    <p:blipFill>
                      <a:blip r:embed="rId4"/>
                      <a:stretch>
                        <a:fillRect/>
                      </a:stretch>
                    </p:blipFill>
                    <p:spPr>
                      <a:xfrm>
                        <a:off x="3656514" y="4211490"/>
                        <a:ext cx="5524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56514" y="5003883"/>
          <a:ext cx="695324" cy="657224"/>
        </p:xfrm>
        <a:graphic>
          <a:graphicData uri="http://schemas.openxmlformats.org/presentationml/2006/ole">
            <mc:AlternateContent xmlns:mc="http://schemas.openxmlformats.org/markup-compatibility/2006">
              <mc:Choice xmlns:v="urn:schemas-microsoft-com:vml" Requires="v">
                <p:oleObj spid="_x0000_s15363" name="Equation" r:id="rId5" imgW="18288000" imgH="17373600" progId="Equation.DSMT4">
                  <p:embed/>
                </p:oleObj>
              </mc:Choice>
              <mc:Fallback>
                <p:oleObj name="Equation" r:id="rId5" imgW="18288000" imgH="17373600" progId="Equation.DSMT4">
                  <p:embed/>
                  <p:pic>
                    <p:nvPicPr>
                      <p:cNvPr id="0" name="图片 15362"/>
                      <p:cNvPicPr>
                        <a:picLocks noChangeAspect="1"/>
                      </p:cNvPicPr>
                      <p:nvPr/>
                    </p:nvPicPr>
                    <p:blipFill>
                      <a:blip r:embed="rId6"/>
                      <a:stretch>
                        <a:fillRect/>
                      </a:stretch>
                    </p:blipFill>
                    <p:spPr>
                      <a:xfrm>
                        <a:off x="3656514" y="5003883"/>
                        <a:ext cx="695324" cy="657224"/>
                      </a:xfrm>
                      <a:prstGeom prst="rect">
                        <a:avLst/>
                      </a:prstGeom>
                      <a:noFill/>
                      <a:ln w="9525">
                        <a:noFill/>
                      </a:ln>
                    </p:spPr>
                  </p:pic>
                </p:oleObj>
              </mc:Fallback>
            </mc:AlternateContent>
          </a:graphicData>
        </a:graphic>
      </p:graphicFrame>
      <p:pic>
        <p:nvPicPr>
          <p:cNvPr id="7" name="图片 3" descr="textimage35.jpeg"/>
          <p:cNvPicPr>
            <a:picLocks noChangeAspect="1"/>
          </p:cNvPicPr>
          <p:nvPr/>
        </p:nvPicPr>
        <p:blipFill>
          <a:blip r:embed="rId7" cstate="print"/>
          <a:stretch>
            <a:fillRect/>
          </a:stretch>
        </p:blipFill>
        <p:spPr>
          <a:xfrm>
            <a:off x="8676382" y="3132237"/>
            <a:ext cx="3099341" cy="1529008"/>
          </a:xfrm>
          <a:prstGeom prst="rect">
            <a:avLst/>
          </a:prstGeom>
        </p:spPr>
      </p:pic>
      <p:sp>
        <p:nvSpPr>
          <p:cNvPr id="8" name="TextBox 2"/>
          <p:cNvSpPr txBox="1"/>
          <p:nvPr/>
        </p:nvSpPr>
        <p:spPr>
          <a:xfrm>
            <a:off x="468000" y="5652517"/>
            <a:ext cx="11831400" cy="497252"/>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点(图中均未画出),求</a:t>
            </a:r>
            <a:r>
              <a:rPr lang="zh-CN" altLang="en-US" sz="2410" i="1" kern="0" dirty="0" smtClean="0">
                <a:solidFill>
                  <a:srgbClr val="000000"/>
                </a:solidFill>
                <a:latin typeface="Times New Roman" panose="02020603050405020304" pitchFamily="65" charset="-122"/>
                <a:ea typeface="华文细黑" panose="02010600040101010101" pitchFamily="65" charset="-122"/>
              </a:rPr>
              <a:t>PC</a:t>
            </a:r>
            <a:r>
              <a:rPr lang="zh-CN" altLang="en-US" sz="2410" kern="0" dirty="0" smtClean="0">
                <a:solidFill>
                  <a:srgbClr val="000000"/>
                </a:solidFill>
                <a:latin typeface="Times New Roman" panose="02020603050405020304" pitchFamily="65" charset="-122"/>
                <a:ea typeface="华文细黑" panose="02010600040101010101" pitchFamily="65" charset="-122"/>
              </a:rPr>
              <a:t>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QC</a:t>
            </a:r>
            <a:r>
              <a:rPr lang="zh-CN" altLang="en-US" sz="2410" kern="0" dirty="0" smtClean="0">
                <a:solidFill>
                  <a:srgbClr val="000000"/>
                </a:solidFill>
                <a:latin typeface="Times New Roman" panose="02020603050405020304" pitchFamily="65" charset="-122"/>
                <a:ea typeface="华文细黑" panose="02010600040101010101" pitchFamily="65" charset="-122"/>
              </a:rPr>
              <a:t>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12761"/>
            <a:ext cx="11831400" cy="667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285" kern="0" spc="7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(3)</a:t>
            </a:r>
            <a:r>
              <a:rPr lang="zh-CN" altLang="en-US" sz="3285" kern="0" spc="-13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285" kern="0" spc="9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d</a:t>
            </a:r>
            <a:endParaRPr lang="zh-CN" altLang="en-US" dirty="0"/>
          </a:p>
        </p:txBody>
      </p:sp>
      <p:graphicFrame>
        <p:nvGraphicFramePr>
          <p:cNvPr id="4" name="对象 3"/>
          <p:cNvGraphicFramePr>
            <a:graphicFrameLocks noChangeAspect="1"/>
          </p:cNvGraphicFramePr>
          <p:nvPr/>
        </p:nvGraphicFramePr>
        <p:xfrm>
          <a:off x="2558601" y="595759"/>
          <a:ext cx="514349" cy="714374"/>
        </p:xfrm>
        <a:graphic>
          <a:graphicData uri="http://schemas.openxmlformats.org/presentationml/2006/ole">
            <mc:AlternateContent xmlns:mc="http://schemas.openxmlformats.org/markup-compatibility/2006">
              <mc:Choice xmlns:v="urn:schemas-microsoft-com:vml" Requires="v">
                <p:oleObj spid="_x0000_s16385" name="Equation" r:id="rId1" imgW="13716000" imgH="18897600" progId="Equation.DSMT4">
                  <p:embed/>
                </p:oleObj>
              </mc:Choice>
              <mc:Fallback>
                <p:oleObj name="Equation" r:id="rId1" imgW="13716000" imgH="18897600" progId="Equation.DSMT4">
                  <p:embed/>
                  <p:pic>
                    <p:nvPicPr>
                      <p:cNvPr id="0" name="图片 16384"/>
                      <p:cNvPicPr>
                        <a:picLocks noChangeAspect="1"/>
                      </p:cNvPicPr>
                      <p:nvPr/>
                    </p:nvPicPr>
                    <p:blipFill>
                      <a:blip r:embed="rId2"/>
                      <a:stretch>
                        <a:fillRect/>
                      </a:stretch>
                    </p:blipFill>
                    <p:spPr>
                      <a:xfrm>
                        <a:off x="2558601" y="595759"/>
                        <a:ext cx="514349" cy="7143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735752" y="539949"/>
          <a:ext cx="400049" cy="714374"/>
        </p:xfrm>
        <a:graphic>
          <a:graphicData uri="http://schemas.openxmlformats.org/presentationml/2006/ole">
            <mc:AlternateContent xmlns:mc="http://schemas.openxmlformats.org/markup-compatibility/2006">
              <mc:Choice xmlns:v="urn:schemas-microsoft-com:vml" Requires="v">
                <p:oleObj spid="_x0000_s16386" name="Equation" r:id="rId3" imgW="10668000" imgH="18897600" progId="Equation.DSMT4">
                  <p:embed/>
                </p:oleObj>
              </mc:Choice>
              <mc:Fallback>
                <p:oleObj name="Equation" r:id="rId3" imgW="10668000" imgH="18897600" progId="Equation.DSMT4">
                  <p:embed/>
                  <p:pic>
                    <p:nvPicPr>
                      <p:cNvPr id="0" name="图片 16385"/>
                      <p:cNvPicPr>
                        <a:picLocks noChangeAspect="1"/>
                      </p:cNvPicPr>
                      <p:nvPr/>
                    </p:nvPicPr>
                    <p:blipFill>
                      <a:blip r:embed="rId4"/>
                      <a:stretch>
                        <a:fillRect/>
                      </a:stretch>
                    </p:blipFill>
                    <p:spPr>
                      <a:xfrm>
                        <a:off x="3735752" y="539949"/>
                        <a:ext cx="400049"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594802" y="539949"/>
          <a:ext cx="428624" cy="714374"/>
        </p:xfrm>
        <a:graphic>
          <a:graphicData uri="http://schemas.openxmlformats.org/presentationml/2006/ole">
            <mc:AlternateContent xmlns:mc="http://schemas.openxmlformats.org/markup-compatibility/2006">
              <mc:Choice xmlns:v="urn:schemas-microsoft-com:vml" Requires="v">
                <p:oleObj spid="_x0000_s16387" name="Equation" r:id="rId5" imgW="11277600" imgH="18897600" progId="Equation.DSMT4">
                  <p:embed/>
                </p:oleObj>
              </mc:Choice>
              <mc:Fallback>
                <p:oleObj name="Equation" r:id="rId5" imgW="11277600" imgH="18897600" progId="Equation.DSMT4">
                  <p:embed/>
                  <p:pic>
                    <p:nvPicPr>
                      <p:cNvPr id="0" name="图片 16386"/>
                      <p:cNvPicPr>
                        <a:picLocks noChangeAspect="1"/>
                      </p:cNvPicPr>
                      <p:nvPr/>
                    </p:nvPicPr>
                    <p:blipFill>
                      <a:blip r:embed="rId6"/>
                      <a:stretch>
                        <a:fillRect/>
                      </a:stretch>
                    </p:blipFill>
                    <p:spPr>
                      <a:xfrm>
                        <a:off x="4594802" y="539949"/>
                        <a:ext cx="428624" cy="714374"/>
                      </a:xfrm>
                      <a:prstGeom prst="rect">
                        <a:avLst/>
                      </a:prstGeom>
                      <a:noFill/>
                      <a:ln w="9525">
                        <a:noFill/>
                      </a:ln>
                    </p:spPr>
                  </p:pic>
                </p:oleObj>
              </mc:Fallback>
            </mc:AlternateContent>
          </a:graphicData>
        </a:graphic>
      </p:graphicFrame>
      <p:sp>
        <p:nvSpPr>
          <p:cNvPr id="7" name="TextBox 2"/>
          <p:cNvSpPr txBox="1"/>
          <p:nvPr/>
        </p:nvSpPr>
        <p:spPr>
          <a:xfrm>
            <a:off x="468000" y="1404045"/>
            <a:ext cx="11831400" cy="47525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20" kern="0" spc="83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,已知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45" kern="0" spc="13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(2)粒子运动轨迹如图甲所示时到达屏上的时间最短(点拨:运动速率相同,运动半径不</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变,最短的弦长对应最小的圆心角和最短的运动时间)</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由几何关系可知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88"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06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依题意有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507"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7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8" name="对象 7"/>
          <p:cNvGraphicFramePr>
            <a:graphicFrameLocks noChangeAspect="1"/>
          </p:cNvGraphicFramePr>
          <p:nvPr/>
        </p:nvGraphicFramePr>
        <p:xfrm>
          <a:off x="5217203" y="1546186"/>
          <a:ext cx="514349" cy="695324"/>
        </p:xfrm>
        <a:graphic>
          <a:graphicData uri="http://schemas.openxmlformats.org/presentationml/2006/ole">
            <mc:AlternateContent xmlns:mc="http://schemas.openxmlformats.org/markup-compatibility/2006">
              <mc:Choice xmlns:v="urn:schemas-microsoft-com:vml" Requires="v">
                <p:oleObj spid="_x0000_s16388" name="Equation" r:id="rId7" imgW="13716000" imgH="18288000" progId="Equation.DSMT4">
                  <p:embed/>
                </p:oleObj>
              </mc:Choice>
              <mc:Fallback>
                <p:oleObj name="Equation" r:id="rId7" imgW="13716000" imgH="18288000" progId="Equation.DSMT4">
                  <p:embed/>
                  <p:pic>
                    <p:nvPicPr>
                      <p:cNvPr id="0" name="图片 16387"/>
                      <p:cNvPicPr>
                        <a:picLocks noChangeAspect="1"/>
                      </p:cNvPicPr>
                      <p:nvPr/>
                    </p:nvPicPr>
                    <p:blipFill>
                      <a:blip r:embed="rId8"/>
                      <a:stretch>
                        <a:fillRect/>
                      </a:stretch>
                    </p:blipFill>
                    <p:spPr>
                      <a:xfrm>
                        <a:off x="5217203" y="1546186"/>
                        <a:ext cx="514349" cy="6953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803766" y="1584026"/>
          <a:ext cx="552449" cy="657224"/>
        </p:xfrm>
        <a:graphic>
          <a:graphicData uri="http://schemas.openxmlformats.org/presentationml/2006/ole">
            <mc:AlternateContent xmlns:mc="http://schemas.openxmlformats.org/markup-compatibility/2006">
              <mc:Choice xmlns:v="urn:schemas-microsoft-com:vml" Requires="v">
                <p:oleObj spid="_x0000_s16389" name="Equation" r:id="rId9" imgW="14630400" imgH="17373600" progId="Equation.DSMT4">
                  <p:embed/>
                </p:oleObj>
              </mc:Choice>
              <mc:Fallback>
                <p:oleObj name="Equation" r:id="rId9" imgW="14630400" imgH="17373600" progId="Equation.DSMT4">
                  <p:embed/>
                  <p:pic>
                    <p:nvPicPr>
                      <p:cNvPr id="0" name="图片 16388"/>
                      <p:cNvPicPr>
                        <a:picLocks noChangeAspect="1"/>
                      </p:cNvPicPr>
                      <p:nvPr/>
                    </p:nvPicPr>
                    <p:blipFill>
                      <a:blip r:embed="rId10"/>
                      <a:stretch>
                        <a:fillRect/>
                      </a:stretch>
                    </p:blipFill>
                    <p:spPr>
                      <a:xfrm>
                        <a:off x="6803766" y="1584026"/>
                        <a:ext cx="552449"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452994" y="3336704"/>
          <a:ext cx="342900" cy="657225"/>
        </p:xfrm>
        <a:graphic>
          <a:graphicData uri="http://schemas.openxmlformats.org/presentationml/2006/ole">
            <mc:AlternateContent xmlns:mc="http://schemas.openxmlformats.org/markup-compatibility/2006">
              <mc:Choice xmlns:v="urn:schemas-microsoft-com:vml" Requires="v">
                <p:oleObj spid="_x0000_s16390" name="Equation" r:id="rId11" imgW="9144000" imgH="17373600" progId="Equation.DSMT4">
                  <p:embed/>
                </p:oleObj>
              </mc:Choice>
              <mc:Fallback>
                <p:oleObj name="Equation" r:id="rId11" imgW="9144000" imgH="17373600" progId="Equation.DSMT4">
                  <p:embed/>
                  <p:pic>
                    <p:nvPicPr>
                      <p:cNvPr id="0" name="图片 16389"/>
                      <p:cNvPicPr>
                        <a:picLocks noChangeAspect="1"/>
                      </p:cNvPicPr>
                      <p:nvPr/>
                    </p:nvPicPr>
                    <p:blipFill>
                      <a:blip r:embed="rId12"/>
                      <a:stretch>
                        <a:fillRect/>
                      </a:stretch>
                    </p:blipFill>
                    <p:spPr>
                      <a:xfrm>
                        <a:off x="3452994" y="3336704"/>
                        <a:ext cx="342900"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534994" y="4055917"/>
          <a:ext cx="219075" cy="657225"/>
        </p:xfrm>
        <a:graphic>
          <a:graphicData uri="http://schemas.openxmlformats.org/presentationml/2006/ole">
            <mc:AlternateContent xmlns:mc="http://schemas.openxmlformats.org/markup-compatibility/2006">
              <mc:Choice xmlns:v="urn:schemas-microsoft-com:vml" Requires="v">
                <p:oleObj spid="_x0000_s16391" name="Equation" r:id="rId13" imgW="5791200" imgH="17373600" progId="Equation.DSMT4">
                  <p:embed/>
                </p:oleObj>
              </mc:Choice>
              <mc:Fallback>
                <p:oleObj name="Equation" r:id="rId13" imgW="5791200" imgH="17373600" progId="Equation.DSMT4">
                  <p:embed/>
                  <p:pic>
                    <p:nvPicPr>
                      <p:cNvPr id="0" name="图片 16390"/>
                      <p:cNvPicPr>
                        <a:picLocks noChangeAspect="1"/>
                      </p:cNvPicPr>
                      <p:nvPr/>
                    </p:nvPicPr>
                    <p:blipFill>
                      <a:blip r:embed="rId14"/>
                      <a:stretch>
                        <a:fillRect/>
                      </a:stretch>
                    </p:blipFill>
                    <p:spPr>
                      <a:xfrm>
                        <a:off x="2534994" y="4055917"/>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163463" y="4055917"/>
          <a:ext cx="257174" cy="657224"/>
        </p:xfrm>
        <a:graphic>
          <a:graphicData uri="http://schemas.openxmlformats.org/presentationml/2006/ole">
            <mc:AlternateContent xmlns:mc="http://schemas.openxmlformats.org/markup-compatibility/2006">
              <mc:Choice xmlns:v="urn:schemas-microsoft-com:vml" Requires="v">
                <p:oleObj spid="_x0000_s16392" name="Equation" r:id="rId15" imgW="6705600" imgH="17373600" progId="Equation.DSMT4">
                  <p:embed/>
                </p:oleObj>
              </mc:Choice>
              <mc:Fallback>
                <p:oleObj name="Equation" r:id="rId15" imgW="6705600" imgH="17373600" progId="Equation.DSMT4">
                  <p:embed/>
                  <p:pic>
                    <p:nvPicPr>
                      <p:cNvPr id="0" name="图片 16391"/>
                      <p:cNvPicPr>
                        <a:picLocks noChangeAspect="1"/>
                      </p:cNvPicPr>
                      <p:nvPr/>
                    </p:nvPicPr>
                    <p:blipFill>
                      <a:blip r:embed="rId16"/>
                      <a:stretch>
                        <a:fillRect/>
                      </a:stretch>
                    </p:blipFill>
                    <p:spPr>
                      <a:xfrm>
                        <a:off x="3163463" y="4055917"/>
                        <a:ext cx="25717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1949589" y="4824386"/>
          <a:ext cx="485775" cy="723900"/>
        </p:xfrm>
        <a:graphic>
          <a:graphicData uri="http://schemas.openxmlformats.org/presentationml/2006/ole">
            <mc:AlternateContent xmlns:mc="http://schemas.openxmlformats.org/markup-compatibility/2006">
              <mc:Choice xmlns:v="urn:schemas-microsoft-com:vml" Requires="v">
                <p:oleObj spid="_x0000_s16393" name="Equation" r:id="rId17" imgW="12801600" imgH="19202400" progId="Equation.DSMT4">
                  <p:embed/>
                </p:oleObj>
              </mc:Choice>
              <mc:Fallback>
                <p:oleObj name="Equation" r:id="rId17" imgW="12801600" imgH="19202400" progId="Equation.DSMT4">
                  <p:embed/>
                  <p:pic>
                    <p:nvPicPr>
                      <p:cNvPr id="0" name="图片 16392"/>
                      <p:cNvPicPr>
                        <a:picLocks noChangeAspect="1"/>
                      </p:cNvPicPr>
                      <p:nvPr/>
                    </p:nvPicPr>
                    <p:blipFill>
                      <a:blip r:embed="rId18"/>
                      <a:stretch>
                        <a:fillRect/>
                      </a:stretch>
                    </p:blipFill>
                    <p:spPr>
                      <a:xfrm>
                        <a:off x="1949589" y="4824386"/>
                        <a:ext cx="485775" cy="7239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1949589" y="5641526"/>
          <a:ext cx="514349" cy="714375"/>
        </p:xfrm>
        <a:graphic>
          <a:graphicData uri="http://schemas.openxmlformats.org/presentationml/2006/ole">
            <mc:AlternateContent xmlns:mc="http://schemas.openxmlformats.org/markup-compatibility/2006">
              <mc:Choice xmlns:v="urn:schemas-microsoft-com:vml" Requires="v">
                <p:oleObj spid="_x0000_s16394" name="Equation" r:id="rId19" imgW="13716000" imgH="18897600" progId="Equation.DSMT4">
                  <p:embed/>
                </p:oleObj>
              </mc:Choice>
              <mc:Fallback>
                <p:oleObj name="Equation" r:id="rId19" imgW="13716000" imgH="18897600" progId="Equation.DSMT4">
                  <p:embed/>
                  <p:pic>
                    <p:nvPicPr>
                      <p:cNvPr id="0" name="图片 16393"/>
                      <p:cNvPicPr>
                        <a:picLocks noChangeAspect="1"/>
                      </p:cNvPicPr>
                      <p:nvPr/>
                    </p:nvPicPr>
                    <p:blipFill>
                      <a:blip r:embed="rId20"/>
                      <a:stretch>
                        <a:fillRect/>
                      </a:stretch>
                    </p:blipFill>
                    <p:spPr>
                      <a:xfrm>
                        <a:off x="1949589" y="5641526"/>
                        <a:ext cx="514349" cy="714375"/>
                      </a:xfrm>
                      <a:prstGeom prst="rect">
                        <a:avLst/>
                      </a:prstGeom>
                      <a:noFill/>
                      <a:ln w="9525">
                        <a:noFill/>
                      </a:ln>
                    </p:spPr>
                  </p:pic>
                </p:oleObj>
              </mc:Fallback>
            </mc:AlternateContent>
          </a:graphicData>
        </a:graphic>
      </p:graphicFrame>
      <p:grpSp>
        <p:nvGrpSpPr>
          <p:cNvPr id="15" name="组合 14"/>
          <p:cNvGrpSpPr/>
          <p:nvPr/>
        </p:nvGrpSpPr>
        <p:grpSpPr>
          <a:xfrm>
            <a:off x="5868070" y="3852317"/>
            <a:ext cx="2724715" cy="1837298"/>
            <a:chOff x="4715942" y="1836093"/>
            <a:chExt cx="2724715" cy="1837298"/>
          </a:xfrm>
        </p:grpSpPr>
        <p:pic>
          <p:nvPicPr>
            <p:cNvPr id="16" name="图片 3" descr="textimage36.jpeg"/>
            <p:cNvPicPr>
              <a:picLocks noChangeAspect="1"/>
            </p:cNvPicPr>
            <p:nvPr/>
          </p:nvPicPr>
          <p:blipFill>
            <a:blip r:embed="rId21" cstate="print"/>
            <a:stretch>
              <a:fillRect/>
            </a:stretch>
          </p:blipFill>
          <p:spPr>
            <a:xfrm>
              <a:off x="4715942" y="1836093"/>
              <a:ext cx="2724715" cy="1344192"/>
            </a:xfrm>
            <a:prstGeom prst="rect">
              <a:avLst/>
            </a:prstGeom>
          </p:spPr>
        </p:pic>
        <p:sp>
          <p:nvSpPr>
            <p:cNvPr id="17" name="矩形 16"/>
            <p:cNvSpPr/>
            <p:nvPr/>
          </p:nvSpPr>
          <p:spPr>
            <a:xfrm>
              <a:off x="5875551" y="3165560"/>
              <a:ext cx="415498" cy="507831"/>
            </a:xfrm>
            <a:prstGeom prst="rect">
              <a:avLst/>
            </a:prstGeom>
          </p:spPr>
          <p:txBody>
            <a:bodyPr wrap="none">
              <a:spAutoFit/>
            </a:bodyPr>
            <a:lstStyle/>
            <a:p>
              <a:pPr eaLnBrk="0" latinLnBrk="1" hangingPunct="0">
                <a:lnSpc>
                  <a:spcPct val="150000"/>
                </a:lnSpc>
                <a:spcBef>
                  <a:spcPts val="2005"/>
                </a:spcBef>
              </a:pPr>
              <a:r>
                <a:rPr lang="zh-CN" altLang="en-US" kern="0" dirty="0" smtClean="0">
                  <a:solidFill>
                    <a:srgbClr val="000000"/>
                  </a:solidFill>
                  <a:latin typeface="Times New Roman" panose="02020603050405020304" pitchFamily="65" charset="-122"/>
                  <a:ea typeface="楷体_GB2312" pitchFamily="65" charset="-122"/>
                </a:rPr>
                <a:t>甲</a:t>
              </a:r>
              <a:endParaRPr lang="zh-CN" altLang="en-US"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(3)设粒子运动的半径为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,根据牛顿第二定律有</a:t>
            </a:r>
            <a:r>
              <a:rPr lang="zh-CN" altLang="en-US" sz="2410" i="1" kern="0" dirty="0" smtClean="0">
                <a:solidFill>
                  <a:srgbClr val="000000"/>
                </a:solidFill>
                <a:latin typeface="Times New Roman" panose="02020603050405020304" pitchFamily="65" charset="-122"/>
                <a:ea typeface="楷体_GB2312" pitchFamily="65" charset="-122"/>
              </a:rPr>
              <a:t>qv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60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,已知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75" kern="0" spc="2500"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d</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如图乙所示,圆轨迹在</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点和</a:t>
            </a:r>
            <a:r>
              <a:rPr lang="zh-CN" altLang="en-US" sz="2410" i="1" kern="0" dirty="0" smtClean="0">
                <a:solidFill>
                  <a:srgbClr val="000000"/>
                </a:solidFill>
                <a:latin typeface="Times New Roman" panose="02020603050405020304" pitchFamily="65" charset="-122"/>
                <a:ea typeface="楷体_GB2312" pitchFamily="65" charset="-122"/>
              </a:rPr>
              <a:t>MN</a:t>
            </a:r>
            <a:r>
              <a:rPr lang="zh-CN" altLang="en-US" sz="2410" kern="0" dirty="0" smtClean="0">
                <a:solidFill>
                  <a:srgbClr val="000000"/>
                </a:solidFill>
                <a:latin typeface="Times New Roman" panose="02020603050405020304" pitchFamily="65" charset="-122"/>
                <a:ea typeface="楷体_GB2312" pitchFamily="65" charset="-122"/>
              </a:rPr>
              <a:t>相切</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根据勾股定理有</a:t>
            </a:r>
            <a:r>
              <a:rPr lang="zh-CN" altLang="en-US" sz="2140" kern="0" spc="3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140" kern="0" spc="5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140" kern="0" spc="-42"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3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d</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如图丙所示,圆轨迹在</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点和</a:t>
            </a:r>
            <a:r>
              <a:rPr lang="zh-CN" altLang="en-US" sz="2410" i="1" kern="0" dirty="0" smtClean="0">
                <a:solidFill>
                  <a:srgbClr val="000000"/>
                </a:solidFill>
                <a:latin typeface="Times New Roman" panose="02020603050405020304" pitchFamily="65" charset="-122"/>
                <a:ea typeface="楷体_GB2312" pitchFamily="65" charset="-122"/>
              </a:rPr>
              <a:t>MN</a:t>
            </a:r>
            <a:r>
              <a:rPr lang="zh-CN" altLang="en-US" sz="2410" kern="0" dirty="0" smtClean="0">
                <a:solidFill>
                  <a:srgbClr val="000000"/>
                </a:solidFill>
                <a:latin typeface="Times New Roman" panose="02020603050405020304" pitchFamily="65" charset="-122"/>
                <a:ea typeface="楷体_GB2312" pitchFamily="65" charset="-122"/>
              </a:rPr>
              <a:t>相交,</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AQ</a:t>
            </a:r>
            <a:r>
              <a:rPr lang="zh-CN" altLang="en-US" sz="2410" kern="0" dirty="0" smtClean="0">
                <a:solidFill>
                  <a:srgbClr val="000000"/>
                </a:solidFill>
                <a:latin typeface="Times New Roman" panose="02020603050405020304" pitchFamily="65" charset="-122"/>
                <a:ea typeface="楷体_GB2312" pitchFamily="65" charset="-122"/>
              </a:rPr>
              <a:t>为直径</a:t>
            </a:r>
            <a:endParaRPr lang="zh-CN" altLang="en-US"/>
          </a:p>
        </p:txBody>
      </p:sp>
      <p:graphicFrame>
        <p:nvGraphicFramePr>
          <p:cNvPr id="4" name="对象 3"/>
          <p:cNvGraphicFramePr>
            <a:graphicFrameLocks noChangeAspect="1"/>
          </p:cNvGraphicFramePr>
          <p:nvPr/>
        </p:nvGraphicFramePr>
        <p:xfrm>
          <a:off x="7389893" y="515265"/>
          <a:ext cx="514349" cy="761999"/>
        </p:xfrm>
        <a:graphic>
          <a:graphicData uri="http://schemas.openxmlformats.org/presentationml/2006/ole">
            <mc:AlternateContent xmlns:mc="http://schemas.openxmlformats.org/markup-compatibility/2006">
              <mc:Choice xmlns:v="urn:schemas-microsoft-com:vml" Requires="v">
                <p:oleObj spid="_x0000_s17409" name="Equation" r:id="rId1" imgW="13716000" imgH="20116800" progId="Equation.DSMT4">
                  <p:embed/>
                </p:oleObj>
              </mc:Choice>
              <mc:Fallback>
                <p:oleObj name="Equation" r:id="rId1" imgW="13716000" imgH="20116800" progId="Equation.DSMT4">
                  <p:embed/>
                  <p:pic>
                    <p:nvPicPr>
                      <p:cNvPr id="0" name="图片 17408"/>
                      <p:cNvPicPr>
                        <a:picLocks noChangeAspect="1"/>
                      </p:cNvPicPr>
                      <p:nvPr/>
                    </p:nvPicPr>
                    <p:blipFill>
                      <a:blip r:embed="rId2"/>
                      <a:stretch>
                        <a:fillRect/>
                      </a:stretch>
                    </p:blipFill>
                    <p:spPr>
                      <a:xfrm>
                        <a:off x="7389893" y="515265"/>
                        <a:ext cx="514349" cy="761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976456" y="543282"/>
          <a:ext cx="695324" cy="657224"/>
        </p:xfrm>
        <a:graphic>
          <a:graphicData uri="http://schemas.openxmlformats.org/presentationml/2006/ole">
            <mc:AlternateContent xmlns:mc="http://schemas.openxmlformats.org/markup-compatibility/2006">
              <mc:Choice xmlns:v="urn:schemas-microsoft-com:vml" Requires="v">
                <p:oleObj spid="_x0000_s17410" name="Equation" r:id="rId3" imgW="18288000" imgH="17373600" progId="Equation.DSMT4">
                  <p:embed/>
                </p:oleObj>
              </mc:Choice>
              <mc:Fallback>
                <p:oleObj name="Equation" r:id="rId3" imgW="18288000" imgH="17373600" progId="Equation.DSMT4">
                  <p:embed/>
                  <p:pic>
                    <p:nvPicPr>
                      <p:cNvPr id="0" name="图片 17409"/>
                      <p:cNvPicPr>
                        <a:picLocks noChangeAspect="1"/>
                      </p:cNvPicPr>
                      <p:nvPr/>
                    </p:nvPicPr>
                    <p:blipFill>
                      <a:blip r:embed="rId4"/>
                      <a:stretch>
                        <a:fillRect/>
                      </a:stretch>
                    </p:blipFill>
                    <p:spPr>
                      <a:xfrm>
                        <a:off x="8976456" y="543282"/>
                        <a:ext cx="6953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124762" y="1303067"/>
          <a:ext cx="219074" cy="657224"/>
        </p:xfrm>
        <a:graphic>
          <a:graphicData uri="http://schemas.openxmlformats.org/presentationml/2006/ole">
            <mc:AlternateContent xmlns:mc="http://schemas.openxmlformats.org/markup-compatibility/2006">
              <mc:Choice xmlns:v="urn:schemas-microsoft-com:vml" Requires="v">
                <p:oleObj spid="_x0000_s17411" name="Equation" r:id="rId5" imgW="5791200" imgH="17373600" progId="Equation.DSMT4">
                  <p:embed/>
                </p:oleObj>
              </mc:Choice>
              <mc:Fallback>
                <p:oleObj name="Equation" r:id="rId5" imgW="5791200" imgH="17373600" progId="Equation.DSMT4">
                  <p:embed/>
                  <p:pic>
                    <p:nvPicPr>
                      <p:cNvPr id="0" name="图片 17410"/>
                      <p:cNvPicPr>
                        <a:picLocks noChangeAspect="1"/>
                      </p:cNvPicPr>
                      <p:nvPr/>
                    </p:nvPicPr>
                    <p:blipFill>
                      <a:blip r:embed="rId6"/>
                      <a:stretch>
                        <a:fillRect/>
                      </a:stretch>
                    </p:blipFill>
                    <p:spPr>
                      <a:xfrm>
                        <a:off x="2124762" y="1303067"/>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610000" y="2627415"/>
          <a:ext cx="314325" cy="381000"/>
        </p:xfrm>
        <a:graphic>
          <a:graphicData uri="http://schemas.openxmlformats.org/presentationml/2006/ole">
            <mc:AlternateContent xmlns:mc="http://schemas.openxmlformats.org/markup-compatibility/2006">
              <mc:Choice xmlns:v="urn:schemas-microsoft-com:vml" Requires="v">
                <p:oleObj spid="_x0000_s17412" name="Equation" r:id="rId7" imgW="8229600" imgH="10058400" progId="Equation.DSMT4">
                  <p:embed/>
                </p:oleObj>
              </mc:Choice>
              <mc:Fallback>
                <p:oleObj name="Equation" r:id="rId7" imgW="8229600" imgH="10058400" progId="Equation.DSMT4">
                  <p:embed/>
                  <p:pic>
                    <p:nvPicPr>
                      <p:cNvPr id="0" name="图片 17411"/>
                      <p:cNvPicPr>
                        <a:picLocks noChangeAspect="1"/>
                      </p:cNvPicPr>
                      <p:nvPr/>
                    </p:nvPicPr>
                    <p:blipFill>
                      <a:blip r:embed="rId8"/>
                      <a:stretch>
                        <a:fillRect/>
                      </a:stretch>
                    </p:blipFill>
                    <p:spPr>
                      <a:xfrm>
                        <a:off x="2610000" y="2627415"/>
                        <a:ext cx="31432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096898" y="2627415"/>
          <a:ext cx="990600" cy="380999"/>
        </p:xfrm>
        <a:graphic>
          <a:graphicData uri="http://schemas.openxmlformats.org/presentationml/2006/ole">
            <mc:AlternateContent xmlns:mc="http://schemas.openxmlformats.org/markup-compatibility/2006">
              <mc:Choice xmlns:v="urn:schemas-microsoft-com:vml" Requires="v">
                <p:oleObj spid="_x0000_s17413" name="Equation" r:id="rId9" imgW="26212800" imgH="10058400" progId="Equation.DSMT4">
                  <p:embed/>
                </p:oleObj>
              </mc:Choice>
              <mc:Fallback>
                <p:oleObj name="Equation" r:id="rId9" imgW="26212800" imgH="10058400" progId="Equation.DSMT4">
                  <p:embed/>
                  <p:pic>
                    <p:nvPicPr>
                      <p:cNvPr id="0" name="图片 17412"/>
                      <p:cNvPicPr>
                        <a:picLocks noChangeAspect="1"/>
                      </p:cNvPicPr>
                      <p:nvPr/>
                    </p:nvPicPr>
                    <p:blipFill>
                      <a:blip r:embed="rId10"/>
                      <a:stretch>
                        <a:fillRect/>
                      </a:stretch>
                    </p:blipFill>
                    <p:spPr>
                      <a:xfrm>
                        <a:off x="3096898" y="2627415"/>
                        <a:ext cx="990600"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260071" y="2627415"/>
          <a:ext cx="266699" cy="380999"/>
        </p:xfrm>
        <a:graphic>
          <a:graphicData uri="http://schemas.openxmlformats.org/presentationml/2006/ole">
            <mc:AlternateContent xmlns:mc="http://schemas.openxmlformats.org/markup-compatibility/2006">
              <mc:Choice xmlns:v="urn:schemas-microsoft-com:vml" Requires="v">
                <p:oleObj spid="_x0000_s17414" name="Equation" r:id="rId11" imgW="7010400" imgH="10058400" progId="Equation.DSMT4">
                  <p:embed/>
                </p:oleObj>
              </mc:Choice>
              <mc:Fallback>
                <p:oleObj name="Equation" r:id="rId11" imgW="7010400" imgH="10058400" progId="Equation.DSMT4">
                  <p:embed/>
                  <p:pic>
                    <p:nvPicPr>
                      <p:cNvPr id="0" name="图片 17413"/>
                      <p:cNvPicPr>
                        <a:picLocks noChangeAspect="1"/>
                      </p:cNvPicPr>
                      <p:nvPr/>
                    </p:nvPicPr>
                    <p:blipFill>
                      <a:blip r:embed="rId12"/>
                      <a:stretch>
                        <a:fillRect/>
                      </a:stretch>
                    </p:blipFill>
                    <p:spPr>
                      <a:xfrm>
                        <a:off x="4260071" y="2627415"/>
                        <a:ext cx="266699"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075713" y="3148754"/>
          <a:ext cx="400050" cy="714375"/>
        </p:xfrm>
        <a:graphic>
          <a:graphicData uri="http://schemas.openxmlformats.org/presentationml/2006/ole">
            <mc:AlternateContent xmlns:mc="http://schemas.openxmlformats.org/markup-compatibility/2006">
              <mc:Choice xmlns:v="urn:schemas-microsoft-com:vml" Requires="v">
                <p:oleObj spid="_x0000_s17415" name="Equation" r:id="rId13" imgW="10668000" imgH="18897600" progId="Equation.DSMT4">
                  <p:embed/>
                </p:oleObj>
              </mc:Choice>
              <mc:Fallback>
                <p:oleObj name="Equation" r:id="rId13" imgW="10668000" imgH="18897600" progId="Equation.DSMT4">
                  <p:embed/>
                  <p:pic>
                    <p:nvPicPr>
                      <p:cNvPr id="0" name="图片 17414"/>
                      <p:cNvPicPr>
                        <a:picLocks noChangeAspect="1"/>
                      </p:cNvPicPr>
                      <p:nvPr/>
                    </p:nvPicPr>
                    <p:blipFill>
                      <a:blip r:embed="rId14"/>
                      <a:stretch>
                        <a:fillRect/>
                      </a:stretch>
                    </p:blipFill>
                    <p:spPr>
                      <a:xfrm>
                        <a:off x="2075713" y="3148754"/>
                        <a:ext cx="400050" cy="714375"/>
                      </a:xfrm>
                      <a:prstGeom prst="rect">
                        <a:avLst/>
                      </a:prstGeom>
                      <a:noFill/>
                      <a:ln w="9525">
                        <a:noFill/>
                      </a:ln>
                    </p:spPr>
                  </p:pic>
                </p:oleObj>
              </mc:Fallback>
            </mc:AlternateContent>
          </a:graphicData>
        </a:graphic>
      </p:graphicFrame>
      <p:grpSp>
        <p:nvGrpSpPr>
          <p:cNvPr id="11" name="组合 10"/>
          <p:cNvGrpSpPr/>
          <p:nvPr/>
        </p:nvGrpSpPr>
        <p:grpSpPr>
          <a:xfrm>
            <a:off x="7308230" y="1584026"/>
            <a:ext cx="2736304" cy="1765290"/>
            <a:chOff x="5003974" y="1908101"/>
            <a:chExt cx="2736304" cy="1765290"/>
          </a:xfrm>
        </p:grpSpPr>
        <p:pic>
          <p:nvPicPr>
            <p:cNvPr id="12" name="图片 4" descr="textimage37.jpeg"/>
            <p:cNvPicPr>
              <a:picLocks noChangeAspect="1"/>
            </p:cNvPicPr>
            <p:nvPr/>
          </p:nvPicPr>
          <p:blipFill>
            <a:blip r:embed="rId15" cstate="print"/>
            <a:stretch>
              <a:fillRect/>
            </a:stretch>
          </p:blipFill>
          <p:spPr>
            <a:xfrm>
              <a:off x="5003974" y="1908101"/>
              <a:ext cx="2736304" cy="1368152"/>
            </a:xfrm>
            <a:prstGeom prst="rect">
              <a:avLst/>
            </a:prstGeom>
          </p:spPr>
        </p:pic>
        <p:sp>
          <p:nvSpPr>
            <p:cNvPr id="13" name="矩形 12"/>
            <p:cNvSpPr/>
            <p:nvPr/>
          </p:nvSpPr>
          <p:spPr>
            <a:xfrm>
              <a:off x="5875551" y="3165560"/>
              <a:ext cx="415498" cy="507831"/>
            </a:xfrm>
            <a:prstGeom prst="rect">
              <a:avLst/>
            </a:prstGeom>
          </p:spPr>
          <p:txBody>
            <a:bodyPr wrap="none">
              <a:spAutoFit/>
            </a:bodyPr>
            <a:lstStyle/>
            <a:p>
              <a:pPr eaLnBrk="0" latinLnBrk="1" hangingPunct="0">
                <a:lnSpc>
                  <a:spcPct val="150000"/>
                </a:lnSpc>
                <a:spcBef>
                  <a:spcPts val="2045"/>
                </a:spcBef>
              </a:pPr>
              <a:r>
                <a:rPr lang="zh-CN" altLang="en-US" kern="0" dirty="0" smtClean="0">
                  <a:solidFill>
                    <a:srgbClr val="000000"/>
                  </a:solidFill>
                  <a:latin typeface="Times New Roman" panose="02020603050405020304" pitchFamily="65" charset="-122"/>
                  <a:ea typeface="楷体_GB2312" pitchFamily="65" charset="-122"/>
                </a:rPr>
                <a:t>乙</a:t>
              </a:r>
              <a:endParaRPr lang="zh-CN" altLang="en-US" dirty="0"/>
            </a:p>
          </p:txBody>
        </p:sp>
      </p:grpSp>
      <p:grpSp>
        <p:nvGrpSpPr>
          <p:cNvPr id="14" name="组合 13"/>
          <p:cNvGrpSpPr/>
          <p:nvPr/>
        </p:nvGrpSpPr>
        <p:grpSpPr>
          <a:xfrm>
            <a:off x="7308230" y="3600250"/>
            <a:ext cx="2617523" cy="1693282"/>
            <a:chOff x="4643934" y="1980109"/>
            <a:chExt cx="2617523" cy="1693282"/>
          </a:xfrm>
        </p:grpSpPr>
        <p:pic>
          <p:nvPicPr>
            <p:cNvPr id="15" name="图片 3" descr="textimage38.jpeg"/>
            <p:cNvPicPr>
              <a:picLocks noChangeAspect="1"/>
            </p:cNvPicPr>
            <p:nvPr/>
          </p:nvPicPr>
          <p:blipFill>
            <a:blip r:embed="rId16" cstate="print"/>
            <a:stretch>
              <a:fillRect/>
            </a:stretch>
          </p:blipFill>
          <p:spPr>
            <a:xfrm>
              <a:off x="4643934" y="1980109"/>
              <a:ext cx="2617523" cy="1332028"/>
            </a:xfrm>
            <a:prstGeom prst="rect">
              <a:avLst/>
            </a:prstGeom>
          </p:spPr>
        </p:pic>
        <p:sp>
          <p:nvSpPr>
            <p:cNvPr id="16" name="矩形 15"/>
            <p:cNvSpPr/>
            <p:nvPr/>
          </p:nvSpPr>
          <p:spPr>
            <a:xfrm>
              <a:off x="5875551" y="3165560"/>
              <a:ext cx="415498" cy="507831"/>
            </a:xfrm>
            <a:prstGeom prst="rect">
              <a:avLst/>
            </a:prstGeom>
          </p:spPr>
          <p:txBody>
            <a:bodyPr wrap="none">
              <a:spAutoFit/>
            </a:bodyPr>
            <a:lstStyle/>
            <a:p>
              <a:pPr eaLnBrk="0" latinLnBrk="1" hangingPunct="0">
                <a:lnSpc>
                  <a:spcPct val="150000"/>
                </a:lnSpc>
                <a:spcBef>
                  <a:spcPts val="2095"/>
                </a:spcBef>
              </a:pPr>
              <a:r>
                <a:rPr lang="zh-CN" altLang="en-US" kern="0" dirty="0" smtClean="0">
                  <a:solidFill>
                    <a:srgbClr val="000000"/>
                  </a:solidFill>
                  <a:latin typeface="Times New Roman" panose="02020603050405020304" pitchFamily="65" charset="-122"/>
                  <a:ea typeface="楷体_GB2312" pitchFamily="65" charset="-122"/>
                </a:rPr>
                <a:t>丙</a:t>
              </a:r>
              <a:endParaRPr lang="zh-CN" altLang="en-US" dirty="0"/>
            </a:p>
          </p:txBody>
        </p:sp>
      </p:grpSp>
      <p:sp>
        <p:nvSpPr>
          <p:cNvPr id="17" name="TextBox 2"/>
          <p:cNvSpPr txBox="1"/>
          <p:nvPr/>
        </p:nvSpPr>
        <p:spPr>
          <a:xfrm>
            <a:off x="468000" y="4968402"/>
            <a:ext cx="11831400" cy="132703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a:t>
            </a:r>
            <a:r>
              <a:rPr lang="zh-CN" altLang="en-US" sz="2410" kern="0" dirty="0" smtClean="0">
                <a:solidFill>
                  <a:srgbClr val="000000"/>
                </a:solidFill>
                <a:latin typeface="Times New Roman" panose="02020603050405020304" pitchFamily="65" charset="-122"/>
                <a:ea typeface="楷体_GB2312" pitchFamily="65" charset="-122"/>
              </a:rPr>
              <a:t>勾股定理有</a:t>
            </a:r>
            <a:r>
              <a:rPr lang="zh-CN" altLang="en-US" sz="2140" kern="0" spc="35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140" kern="0" spc="-42"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9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8" name="对象 17"/>
          <p:cNvGraphicFramePr>
            <a:graphicFrameLocks noChangeAspect="1"/>
          </p:cNvGraphicFramePr>
          <p:nvPr/>
        </p:nvGraphicFramePr>
        <p:xfrm>
          <a:off x="2610000" y="5078286"/>
          <a:ext cx="723900" cy="380999"/>
        </p:xfrm>
        <a:graphic>
          <a:graphicData uri="http://schemas.openxmlformats.org/presentationml/2006/ole">
            <mc:AlternateContent xmlns:mc="http://schemas.openxmlformats.org/markup-compatibility/2006">
              <mc:Choice xmlns:v="urn:schemas-microsoft-com:vml" Requires="v">
                <p:oleObj spid="_x0000_s17416" name="Equation" r:id="rId17" imgW="19202400" imgH="10058400" progId="Equation.DSMT4">
                  <p:embed/>
                </p:oleObj>
              </mc:Choice>
              <mc:Fallback>
                <p:oleObj name="Equation" r:id="rId17" imgW="19202400" imgH="10058400" progId="Equation.DSMT4">
                  <p:embed/>
                  <p:pic>
                    <p:nvPicPr>
                      <p:cNvPr id="0" name="图片 17415"/>
                      <p:cNvPicPr>
                        <a:picLocks noChangeAspect="1"/>
                      </p:cNvPicPr>
                      <p:nvPr/>
                    </p:nvPicPr>
                    <p:blipFill>
                      <a:blip r:embed="rId18"/>
                      <a:stretch>
                        <a:fillRect/>
                      </a:stretch>
                    </p:blipFill>
                    <p:spPr>
                      <a:xfrm>
                        <a:off x="2610000" y="5078286"/>
                        <a:ext cx="723900" cy="380999"/>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3908546" y="5078286"/>
          <a:ext cx="266699" cy="380999"/>
        </p:xfrm>
        <a:graphic>
          <a:graphicData uri="http://schemas.openxmlformats.org/presentationml/2006/ole">
            <mc:AlternateContent xmlns:mc="http://schemas.openxmlformats.org/markup-compatibility/2006">
              <mc:Choice xmlns:v="urn:schemas-microsoft-com:vml" Requires="v">
                <p:oleObj spid="_x0000_s17417" name="Equation" r:id="rId19" imgW="7010400" imgH="10058400" progId="Equation.DSMT4">
                  <p:embed/>
                </p:oleObj>
              </mc:Choice>
              <mc:Fallback>
                <p:oleObj name="Equation" r:id="rId19" imgW="7010400" imgH="10058400" progId="Equation.DSMT4">
                  <p:embed/>
                  <p:pic>
                    <p:nvPicPr>
                      <p:cNvPr id="0" name="图片 17416"/>
                      <p:cNvPicPr>
                        <a:picLocks noChangeAspect="1"/>
                      </p:cNvPicPr>
                      <p:nvPr/>
                    </p:nvPicPr>
                    <p:blipFill>
                      <a:blip r:embed="rId20"/>
                      <a:stretch>
                        <a:fillRect/>
                      </a:stretch>
                    </p:blipFill>
                    <p:spPr>
                      <a:xfrm>
                        <a:off x="3908546" y="5078286"/>
                        <a:ext cx="266699" cy="380999"/>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2075713" y="5599625"/>
          <a:ext cx="428625" cy="714375"/>
        </p:xfrm>
        <a:graphic>
          <a:graphicData uri="http://schemas.openxmlformats.org/presentationml/2006/ole">
            <mc:AlternateContent xmlns:mc="http://schemas.openxmlformats.org/markup-compatibility/2006">
              <mc:Choice xmlns:v="urn:schemas-microsoft-com:vml" Requires="v">
                <p:oleObj spid="_x0000_s17418" name="Equation" r:id="rId21" imgW="11277600" imgH="18897600" progId="Equation.DSMT4">
                  <p:embed/>
                </p:oleObj>
              </mc:Choice>
              <mc:Fallback>
                <p:oleObj name="Equation" r:id="rId21" imgW="11277600" imgH="18897600" progId="Equation.DSMT4">
                  <p:embed/>
                  <p:pic>
                    <p:nvPicPr>
                      <p:cNvPr id="0" name="图片 17417"/>
                      <p:cNvPicPr>
                        <a:picLocks noChangeAspect="1"/>
                      </p:cNvPicPr>
                      <p:nvPr/>
                    </p:nvPicPr>
                    <p:blipFill>
                      <a:blip r:embed="rId22"/>
                      <a:stretch>
                        <a:fillRect/>
                      </a:stretch>
                    </p:blipFill>
                    <p:spPr>
                      <a:xfrm>
                        <a:off x="2075713" y="5599625"/>
                        <a:ext cx="428625"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29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DE0000"/>
                </a:solidFill>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65" charset="-122"/>
                <a:ea typeface="华文细黑" panose="02010600040101010101" pitchFamily="65" charset="-122"/>
              </a:rPr>
              <a:t>带电粒子在匀强磁场中做匀速圆周运动的解题</a:t>
            </a:r>
            <a:r>
              <a:rPr lang="zh-CN" altLang="en-US" sz="2410" kern="0" dirty="0" smtClean="0">
                <a:latin typeface="Times New Roman" panose="02020603050405020304" pitchFamily="65" charset="-122"/>
                <a:ea typeface="华文细黑" panose="02010600040101010101" pitchFamily="65" charset="-122"/>
              </a:rPr>
              <a:t>思路</a:t>
            </a:r>
            <a:endParaRPr lang="zh-CN" altLang="en-US" dirty="0"/>
          </a:p>
        </p:txBody>
      </p:sp>
      <p:pic>
        <p:nvPicPr>
          <p:cNvPr id="3" name="图片 3" descr="textimage39.jpeg"/>
          <p:cNvPicPr>
            <a:picLocks noChangeAspect="1"/>
          </p:cNvPicPr>
          <p:nvPr/>
        </p:nvPicPr>
        <p:blipFill>
          <a:blip r:embed="rId1" cstate="print"/>
          <a:stretch>
            <a:fillRect/>
          </a:stretch>
        </p:blipFill>
        <p:spPr>
          <a:xfrm>
            <a:off x="3635822" y="1980109"/>
            <a:ext cx="4711446" cy="331142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20</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带电粒子在有界匀强磁场中的运动</a:t>
            </a:r>
            <a:endParaRPr lang="zh-CN" altLang="en-US" sz="5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4104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题型1　带电粒子在有界匀强磁场中的运动</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一、直线边界(进出磁场具有对称性,如图所示</a:t>
            </a:r>
            <a:r>
              <a:rPr lang="zh-CN" altLang="en-US" sz="2410" b="1" kern="0" dirty="0" smtClean="0">
                <a:solidFill>
                  <a:srgbClr val="000000"/>
                </a:solidFill>
                <a:latin typeface="Times New Roman" panose="02020603050405020304" pitchFamily="65" charset="-122"/>
                <a:ea typeface="微软雅黑" panose="020B0503020204020204" pitchFamily="34" charset="-122"/>
              </a:rPr>
              <a:t>)</a:t>
            </a:r>
            <a:br>
              <a:rPr lang="en-US" altLang="zh-CN" b="1" dirty="0" smtClean="0"/>
            </a:br>
            <a:br>
              <a:rPr lang="en-US" altLang="zh-CN" b="1" dirty="0" smtClean="0"/>
            </a:br>
            <a:br>
              <a:rPr lang="en-US" altLang="zh-CN" b="1" dirty="0" smtClean="0"/>
            </a:br>
            <a:br>
              <a:rPr lang="en-US" altLang="zh-CN" b="1" dirty="0" smtClean="0"/>
            </a:br>
            <a:br>
              <a:rPr lang="en-US" altLang="zh-CN" b="1" dirty="0" smtClean="0"/>
            </a:br>
            <a:r>
              <a:rPr lang="zh-CN" altLang="en-US" sz="2410" b="1" kern="0" dirty="0" smtClean="0">
                <a:solidFill>
                  <a:srgbClr val="000000"/>
                </a:solidFill>
                <a:latin typeface="Times New Roman" panose="02020603050405020304" pitchFamily="65" charset="-122"/>
                <a:ea typeface="微软雅黑" panose="020B0503020204020204" pitchFamily="34" charset="-122"/>
              </a:rPr>
              <a:t>二</a:t>
            </a:r>
            <a:r>
              <a:rPr lang="zh-CN" altLang="en-US" sz="2410" b="1" kern="0" dirty="0" smtClean="0">
                <a:solidFill>
                  <a:srgbClr val="000000"/>
                </a:solidFill>
                <a:latin typeface="Times New Roman" panose="02020603050405020304" pitchFamily="65" charset="-122"/>
                <a:ea typeface="微软雅黑" panose="020B0503020204020204" pitchFamily="34" charset="-122"/>
              </a:rPr>
              <a:t>、平行边界(存在临界条件,如图所示</a:t>
            </a:r>
            <a:r>
              <a:rPr lang="zh-CN" altLang="en-US" sz="2410" b="1" kern="0" dirty="0" smtClean="0">
                <a:solidFill>
                  <a:srgbClr val="000000"/>
                </a:solidFill>
                <a:latin typeface="Times New Roman" panose="02020603050405020304" pitchFamily="65" charset="-122"/>
                <a:ea typeface="微软雅黑" panose="020B0503020204020204" pitchFamily="34" charset="-122"/>
              </a:rPr>
              <a:t>)</a:t>
            </a:r>
            <a:endParaRPr lang="zh-CN" altLang="en-US" b="1" dirty="0"/>
          </a:p>
        </p:txBody>
      </p:sp>
      <p:pic>
        <p:nvPicPr>
          <p:cNvPr id="3" name="图片 3" descr="textimage40.jpeg"/>
          <p:cNvPicPr>
            <a:picLocks noChangeAspect="1"/>
          </p:cNvPicPr>
          <p:nvPr/>
        </p:nvPicPr>
        <p:blipFill>
          <a:blip r:embed="rId1" cstate="print"/>
          <a:stretch>
            <a:fillRect/>
          </a:stretch>
        </p:blipFill>
        <p:spPr>
          <a:xfrm>
            <a:off x="3563814" y="1980109"/>
            <a:ext cx="4998619" cy="1394173"/>
          </a:xfrm>
          <a:prstGeom prst="rect">
            <a:avLst/>
          </a:prstGeom>
        </p:spPr>
      </p:pic>
      <p:grpSp>
        <p:nvGrpSpPr>
          <p:cNvPr id="6" name="组合 5"/>
          <p:cNvGrpSpPr/>
          <p:nvPr/>
        </p:nvGrpSpPr>
        <p:grpSpPr>
          <a:xfrm>
            <a:off x="4283894" y="4068341"/>
            <a:ext cx="3455854" cy="2028858"/>
            <a:chOff x="468000" y="4127142"/>
            <a:chExt cx="3455854" cy="2028858"/>
          </a:xfrm>
        </p:grpSpPr>
        <p:pic>
          <p:nvPicPr>
            <p:cNvPr id="4" name="图片 4" descr="textimage41.jpeg"/>
            <p:cNvPicPr>
              <a:picLocks noChangeAspect="1"/>
            </p:cNvPicPr>
            <p:nvPr/>
          </p:nvPicPr>
          <p:blipFill>
            <a:blip r:embed="rId2" cstate="print"/>
            <a:stretch>
              <a:fillRect/>
            </a:stretch>
          </p:blipFill>
          <p:spPr>
            <a:xfrm>
              <a:off x="468000" y="4203375"/>
              <a:ext cx="1866900" cy="1952625"/>
            </a:xfrm>
            <a:prstGeom prst="rect">
              <a:avLst/>
            </a:prstGeom>
          </p:spPr>
        </p:pic>
        <p:pic>
          <p:nvPicPr>
            <p:cNvPr id="5" name="图片 5" descr="textimage42.jpeg"/>
            <p:cNvPicPr>
              <a:picLocks noChangeAspect="1"/>
            </p:cNvPicPr>
            <p:nvPr/>
          </p:nvPicPr>
          <p:blipFill>
            <a:blip r:embed="rId3" cstate="print"/>
            <a:stretch>
              <a:fillRect/>
            </a:stretch>
          </p:blipFill>
          <p:spPr>
            <a:xfrm>
              <a:off x="2640900" y="4127142"/>
              <a:ext cx="1282954" cy="2028858"/>
            </a:xfrm>
            <a:prstGeom prst="rect">
              <a:avLst/>
            </a:prstGeom>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838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三、圆形边界</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沿径向射入必沿径向射出</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,如图甲所示。</a:t>
            </a:r>
            <a:endParaRPr lang="zh-CN" altLang="en-US" dirty="0"/>
          </a:p>
          <a:p>
            <a:pPr marL="0" indent="0" eaLnBrk="0" latinLnBrk="1" hangingPunct="0">
              <a:lnSpc>
                <a:spcPct val="150000"/>
              </a:lnSpc>
              <a:spcBef>
                <a:spcPts val="145"/>
              </a:spcBef>
              <a:buNone/>
            </a:pPr>
            <a:r>
              <a:rPr lang="zh-CN" altLang="en-US" sz="10110" kern="0" spc="414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6620" kern="0" spc="762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80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等角进出:</a:t>
            </a:r>
            <a:r>
              <a:rPr lang="zh-CN" altLang="en-US" sz="2410" u="sng" kern="0" dirty="0" smtClean="0">
                <a:solidFill>
                  <a:srgbClr val="000000"/>
                </a:solidFill>
                <a:latin typeface="Times New Roman" panose="02020603050405020304" pitchFamily="65" charset="-122"/>
                <a:ea typeface="华文细黑" panose="02010600040101010101" pitchFamily="65" charset="-122"/>
              </a:rPr>
              <a:t>射入时粒子速度方向与圆形磁场半径的夹角为</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θ</a:t>
            </a:r>
            <a:r>
              <a:rPr lang="zh-CN" altLang="en-US" sz="2410" u="sng" kern="0" dirty="0" smtClean="0">
                <a:solidFill>
                  <a:srgbClr val="000000"/>
                </a:solidFill>
                <a:latin typeface="Times New Roman" panose="02020603050405020304" pitchFamily="65" charset="-122"/>
                <a:ea typeface="华文细黑" panose="02010600040101010101" pitchFamily="65" charset="-122"/>
              </a:rPr>
              <a:t>,射出磁场时速度方向与半</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径的夹角也为</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,如图乙所示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3.jpeg"/>
          <p:cNvPicPr>
            <a:picLocks noChangeAspect="1"/>
          </p:cNvPicPr>
          <p:nvPr/>
        </p:nvPicPr>
        <p:blipFill>
          <a:blip r:embed="rId1" cstate="print"/>
          <a:stretch>
            <a:fillRect/>
          </a:stretch>
        </p:blipFill>
        <p:spPr>
          <a:xfrm>
            <a:off x="3661418" y="1907666"/>
            <a:ext cx="1667584" cy="2492599"/>
          </a:xfrm>
          <a:prstGeom prst="rect">
            <a:avLst/>
          </a:prstGeom>
        </p:spPr>
      </p:pic>
      <p:pic>
        <p:nvPicPr>
          <p:cNvPr id="4" name="图片 4" descr="textimage44.jpeg"/>
          <p:cNvPicPr>
            <a:picLocks noChangeAspect="1"/>
          </p:cNvPicPr>
          <p:nvPr/>
        </p:nvPicPr>
        <p:blipFill>
          <a:blip r:embed="rId2" cstate="print"/>
          <a:stretch>
            <a:fillRect/>
          </a:stretch>
        </p:blipFill>
        <p:spPr>
          <a:xfrm>
            <a:off x="6012086" y="2268141"/>
            <a:ext cx="1809750" cy="177165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506914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四、多边形边界或角形边界</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带电粒子</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在多边形边界或角形边界磁场中运动时,会有不同的临界情境,解答该类问题</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主要把握两点。</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(1)射入磁场的方式:①从某顶点射入;②从某边上某点以某角度射入。</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(2)射出点的判断:经常会判断是否会从某顶点射出。</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①当</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α</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θ</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时,可以过两磁场边界的交点,入射点到两磁场边界交点的距离</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d</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R</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sin </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α</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,如</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图甲所</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示。</a:t>
            </a:r>
            <a:endParaRPr lang="en-US" altLang="zh-CN"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②当</a:t>
            </a:r>
            <a:r>
              <a:rPr lang="en-US" altLang="zh-CN"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α</a:t>
            </a:r>
            <a:r>
              <a:rPr lang="en-US" altLang="zh-CN"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&gt;</a:t>
            </a:r>
            <a:r>
              <a:rPr lang="en-US" altLang="zh-CN"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θ</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时</a:t>
            </a:r>
            <a:r>
              <a:rPr lang="en-US" altLang="zh-CN"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不能通过两磁场边界的交点</a:t>
            </a:r>
            <a:r>
              <a:rPr lang="en-US" altLang="zh-CN"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粒子</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a:t>
            </a:r>
            <a:br>
              <a:rPr lang="en-US" altLang="zh-CN"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运动</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轨迹会和另一个边界相切</a:t>
            </a:r>
            <a:r>
              <a:rPr lang="en-US" altLang="zh-CN"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如图</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乙所</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示</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grpSp>
        <p:nvGrpSpPr>
          <p:cNvPr id="5" name="组合 4"/>
          <p:cNvGrpSpPr/>
          <p:nvPr/>
        </p:nvGrpSpPr>
        <p:grpSpPr>
          <a:xfrm>
            <a:off x="7380238" y="3636293"/>
            <a:ext cx="4030275" cy="2352676"/>
            <a:chOff x="3478005" y="4118247"/>
            <a:chExt cx="4030275" cy="2352676"/>
          </a:xfrm>
        </p:grpSpPr>
        <p:pic>
          <p:nvPicPr>
            <p:cNvPr id="3" name="图片 3" descr="textimage45.jpeg"/>
            <p:cNvPicPr>
              <a:picLocks noChangeAspect="1"/>
            </p:cNvPicPr>
            <p:nvPr/>
          </p:nvPicPr>
          <p:blipFill>
            <a:blip r:embed="rId1" cstate="print"/>
            <a:stretch>
              <a:fillRect/>
            </a:stretch>
          </p:blipFill>
          <p:spPr>
            <a:xfrm>
              <a:off x="3478005" y="4118247"/>
              <a:ext cx="1724025" cy="2352675"/>
            </a:xfrm>
            <a:prstGeom prst="rect">
              <a:avLst/>
            </a:prstGeom>
          </p:spPr>
        </p:pic>
        <p:pic>
          <p:nvPicPr>
            <p:cNvPr id="4" name="图片 4" descr="textimage46.jpeg"/>
            <p:cNvPicPr>
              <a:picLocks noChangeAspect="1"/>
            </p:cNvPicPr>
            <p:nvPr/>
          </p:nvPicPr>
          <p:blipFill>
            <a:blip r:embed="rId2" cstate="print"/>
            <a:stretch>
              <a:fillRect/>
            </a:stretch>
          </p:blipFill>
          <p:spPr>
            <a:xfrm>
              <a:off x="5508030" y="4356373"/>
              <a:ext cx="2000250" cy="2114550"/>
            </a:xfrm>
            <a:prstGeom prst="rect">
              <a:avLst/>
            </a:prstGeom>
          </p:spPr>
        </p:pic>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(2024届河南五市二模)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如图所示,在第一象限内有垂直纸面向外的匀强磁场(坐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标轴上无磁场),位于</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轴上的Р点有一粒子发射器,沿与</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轴正半轴成60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角方向发射不</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同速率的电子,已知当速度为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时,电子恰好从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轴负方向离开坐标系。下列说法</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正确的是(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.如果</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,则电子速度越大,在磁场中运动的时间越长</a:t>
            </a:r>
            <a:endParaRPr lang="zh-CN" altLang="en-US" dirty="0"/>
          </a:p>
        </p:txBody>
      </p:sp>
      <p:pic>
        <p:nvPicPr>
          <p:cNvPr id="3" name="图片 3" descr="textimage47.jpeg"/>
          <p:cNvPicPr>
            <a:picLocks noChangeAspect="1"/>
          </p:cNvPicPr>
          <p:nvPr/>
        </p:nvPicPr>
        <p:blipFill>
          <a:blip r:embed="rId1" cstate="print"/>
          <a:stretch>
            <a:fillRect/>
          </a:stretch>
        </p:blipFill>
        <p:spPr>
          <a:xfrm>
            <a:off x="9468470" y="2484165"/>
            <a:ext cx="1594624" cy="1990975"/>
          </a:xfrm>
          <a:prstGeom prst="rect">
            <a:avLst/>
          </a:prstGeom>
        </p:spPr>
      </p:pic>
      <p:sp>
        <p:nvSpPr>
          <p:cNvPr id="4" name="TextBox 2"/>
          <p:cNvSpPr txBox="1"/>
          <p:nvPr/>
        </p:nvSpPr>
        <p:spPr>
          <a:xfrm>
            <a:off x="468000" y="3420269"/>
            <a:ext cx="11831400" cy="16351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B.如果</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,则电子速度越大,在磁场中运动的时间越短</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C.如果</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,则电子速度越大,在磁场中运动的时间越</a:t>
            </a:r>
            <a:r>
              <a:rPr lang="zh-CN" altLang="en-US" sz="2410" kern="0" dirty="0" smtClean="0">
                <a:solidFill>
                  <a:srgbClr val="000000"/>
                </a:solidFill>
                <a:latin typeface="Times New Roman" panose="02020603050405020304" pitchFamily="65" charset="-122"/>
                <a:ea typeface="华文细黑" panose="02010600040101010101" pitchFamily="65" charset="-122"/>
              </a:rPr>
              <a:t>长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D.如果</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,则电子速度越大,在磁场中运动的时间越短</a:t>
            </a:r>
            <a:endParaRPr lang="zh-CN" altLang="en-US" dirty="0"/>
          </a:p>
        </p:txBody>
      </p:sp>
      <p:sp>
        <p:nvSpPr>
          <p:cNvPr id="5" name="文本框 8"/>
          <p:cNvSpPr txBox="1"/>
          <p:nvPr/>
        </p:nvSpPr>
        <p:spPr>
          <a:xfrm>
            <a:off x="1907630" y="241215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8677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当速度为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时,电子恰好沿</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轴负方向离开坐标系,作出此时的轨迹如图</a:t>
            </a:r>
            <a:r>
              <a:rPr lang="zh-CN" altLang="en-US" sz="2410" kern="0" dirty="0" smtClean="0">
                <a:solidFill>
                  <a:srgbClr val="000000"/>
                </a:solidFill>
                <a:latin typeface="Times New Roman" panose="02020603050405020304" pitchFamily="65" charset="-122"/>
                <a:ea typeface="楷体_GB2312" pitchFamily="65" charset="-122"/>
              </a:rPr>
              <a:t>所示</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5470" kern="0" spc="3302"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980"/>
              </a:spcBef>
              <a:buNone/>
            </a:pPr>
            <a:r>
              <a:rPr lang="zh-CN" altLang="en-US" sz="2410" kern="0" dirty="0" smtClean="0">
                <a:solidFill>
                  <a:srgbClr val="000000"/>
                </a:solidFill>
                <a:latin typeface="Times New Roman" panose="02020603050405020304" pitchFamily="65" charset="-122"/>
                <a:ea typeface="楷体_GB2312" pitchFamily="65" charset="-122"/>
              </a:rPr>
              <a:t>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,电子速度越大,轨迹半径越大,轨迹飞出点逐渐上移,对应轨迹圆心角</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越小,根据</a:t>
            </a:r>
            <a:r>
              <a:rPr lang="zh-CN" altLang="en-US" sz="2410" i="1" kern="0" dirty="0" smtClean="0">
                <a:solidFill>
                  <a:srgbClr val="000000"/>
                </a:solidFill>
                <a:latin typeface="Times New Roman" panose="02020603050405020304" pitchFamily="65" charset="-122"/>
                <a:ea typeface="楷体_GB2312" pitchFamily="65" charset="-122"/>
              </a:rPr>
              <a:t>t</a:t>
            </a:r>
            <a:br>
              <a:rPr dirty="0"/>
            </a:b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5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可知,电子在磁场中运动的时间越短,</a:t>
            </a:r>
            <a:r>
              <a:rPr lang="zh-CN" altLang="en-US" sz="2410" kern="0" dirty="0" smtClean="0">
                <a:solidFill>
                  <a:srgbClr val="C00000"/>
                </a:solidFill>
                <a:latin typeface="Times New Roman" panose="02020603050405020304" pitchFamily="65" charset="-122"/>
                <a:ea typeface="楷体_GB2312" pitchFamily="65" charset="-122"/>
              </a:rPr>
              <a:t>A错误,B正确</a:t>
            </a:r>
            <a:r>
              <a:rPr lang="zh-CN" altLang="en-US" sz="2410" kern="0" dirty="0" smtClean="0">
                <a:solidFill>
                  <a:srgbClr val="000000"/>
                </a:solidFill>
                <a:latin typeface="Times New Roman" panose="02020603050405020304" pitchFamily="65" charset="-122"/>
                <a:ea typeface="楷体_GB2312" pitchFamily="65" charset="-122"/>
              </a:rPr>
              <a:t>。若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,电子轨迹为一段</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优弧,从</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轴正半轴射出,根据直线边界磁场的对称性,飞出的速度方向与</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轴正方向夹角</a:t>
            </a:r>
            <a:br>
              <a:rPr dirty="0"/>
            </a:br>
            <a:r>
              <a:rPr lang="zh-CN" altLang="en-US" sz="2410" kern="0" dirty="0" smtClean="0">
                <a:solidFill>
                  <a:srgbClr val="000000"/>
                </a:solidFill>
                <a:latin typeface="Times New Roman" panose="02020603050405020304" pitchFamily="65" charset="-122"/>
                <a:ea typeface="楷体_GB2312" pitchFamily="65" charset="-122"/>
              </a:rPr>
              <a:t>仍然等于60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,根据几何关系可知,轨迹所对应的圆心角始终为240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,在磁场中运动的时</a:t>
            </a:r>
            <a:endParaRPr lang="zh-CN" altLang="en-US" dirty="0"/>
          </a:p>
        </p:txBody>
      </p:sp>
      <p:pic>
        <p:nvPicPr>
          <p:cNvPr id="3" name="图片 3" descr="textimage48.jpeg"/>
          <p:cNvPicPr>
            <a:picLocks noChangeAspect="1"/>
          </p:cNvPicPr>
          <p:nvPr/>
        </p:nvPicPr>
        <p:blipFill>
          <a:blip r:embed="rId1" cstate="print"/>
          <a:stretch>
            <a:fillRect/>
          </a:stretch>
        </p:blipFill>
        <p:spPr>
          <a:xfrm>
            <a:off x="5580038" y="1188021"/>
            <a:ext cx="1114425" cy="1352549"/>
          </a:xfrm>
          <a:prstGeom prst="rect">
            <a:avLst/>
          </a:prstGeom>
        </p:spPr>
      </p:pic>
      <p:graphicFrame>
        <p:nvGraphicFramePr>
          <p:cNvPr id="5" name="对象 4"/>
          <p:cNvGraphicFramePr>
            <a:graphicFrameLocks noChangeAspect="1"/>
          </p:cNvGraphicFramePr>
          <p:nvPr/>
        </p:nvGraphicFramePr>
        <p:xfrm>
          <a:off x="640573" y="3276364"/>
          <a:ext cx="390525" cy="657224"/>
        </p:xfrm>
        <a:graphic>
          <a:graphicData uri="http://schemas.openxmlformats.org/presentationml/2006/ole">
            <mc:AlternateContent xmlns:mc="http://schemas.openxmlformats.org/markup-compatibility/2006">
              <mc:Choice xmlns:v="urn:schemas-microsoft-com:vml" Requires="v">
                <p:oleObj spid="_x0000_s18433" name="Equation" r:id="rId2" imgW="10363200" imgH="17373600" progId="Equation.DSMT4">
                  <p:embed/>
                </p:oleObj>
              </mc:Choice>
              <mc:Fallback>
                <p:oleObj name="Equation" r:id="rId2" imgW="10363200" imgH="17373600" progId="Equation.DSMT4">
                  <p:embed/>
                  <p:pic>
                    <p:nvPicPr>
                      <p:cNvPr id="0" name="图片 18432"/>
                      <p:cNvPicPr>
                        <a:picLocks noChangeAspect="1"/>
                      </p:cNvPicPr>
                      <p:nvPr/>
                    </p:nvPicPr>
                    <p:blipFill>
                      <a:blip r:embed="rId3"/>
                      <a:stretch>
                        <a:fillRect/>
                      </a:stretch>
                    </p:blipFill>
                    <p:spPr>
                      <a:xfrm>
                        <a:off x="640573" y="3276364"/>
                        <a:ext cx="39052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48396" y="3276253"/>
          <a:ext cx="400050" cy="714375"/>
        </p:xfrm>
        <a:graphic>
          <a:graphicData uri="http://schemas.openxmlformats.org/presentationml/2006/ole">
            <mc:AlternateContent xmlns:mc="http://schemas.openxmlformats.org/markup-compatibility/2006">
              <mc:Choice xmlns:v="urn:schemas-microsoft-com:vml" Requires="v">
                <p:oleObj spid="_x0000_s18434" name="Equation" r:id="rId4" imgW="10668000" imgH="18897600" progId="Equation.DSMT4">
                  <p:embed/>
                </p:oleObj>
              </mc:Choice>
              <mc:Fallback>
                <p:oleObj name="Equation" r:id="rId4" imgW="10668000" imgH="18897600" progId="Equation.DSMT4">
                  <p:embed/>
                  <p:pic>
                    <p:nvPicPr>
                      <p:cNvPr id="0" name="图片 18433"/>
                      <p:cNvPicPr>
                        <a:picLocks noChangeAspect="1"/>
                      </p:cNvPicPr>
                      <p:nvPr/>
                    </p:nvPicPr>
                    <p:blipFill>
                      <a:blip r:embed="rId5"/>
                      <a:stretch>
                        <a:fillRect/>
                      </a:stretch>
                    </p:blipFill>
                    <p:spPr>
                      <a:xfrm>
                        <a:off x="1448396" y="3276253"/>
                        <a:ext cx="400050" cy="714375"/>
                      </a:xfrm>
                      <a:prstGeom prst="rect">
                        <a:avLst/>
                      </a:prstGeom>
                      <a:noFill/>
                      <a:ln w="9525">
                        <a:noFill/>
                      </a:ln>
                    </p:spPr>
                  </p:pic>
                </p:oleObj>
              </mc:Fallback>
            </mc:AlternateContent>
          </a:graphicData>
        </a:graphic>
      </p:graphicFrame>
      <p:sp>
        <p:nvSpPr>
          <p:cNvPr id="7" name="TextBox 2"/>
          <p:cNvSpPr txBox="1"/>
          <p:nvPr/>
        </p:nvSpPr>
        <p:spPr>
          <a:xfrm>
            <a:off x="468000" y="5004445"/>
            <a:ext cx="11831400" cy="55611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间一定,与速度大小无关,</a:t>
            </a:r>
            <a:r>
              <a:rPr lang="zh-CN" altLang="en-US" sz="2410" kern="0" dirty="0" smtClean="0">
                <a:solidFill>
                  <a:srgbClr val="C00000"/>
                </a:solidFill>
                <a:latin typeface="Times New Roman" panose="02020603050405020304" pitchFamily="65" charset="-122"/>
                <a:ea typeface="楷体_GB2312" pitchFamily="65" charset="-122"/>
              </a:rPr>
              <a:t>C、D错误</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2.强弱:</a:t>
            </a:r>
            <a:r>
              <a:rPr lang="zh-CN" altLang="en-US" sz="2410" kern="0" dirty="0" smtClean="0">
                <a:solidFill>
                  <a:srgbClr val="000000"/>
                </a:solidFill>
                <a:latin typeface="Times New Roman" panose="02020603050405020304" pitchFamily="65" charset="-122"/>
                <a:ea typeface="华文细黑" panose="02010600040101010101" pitchFamily="65" charset="-122"/>
              </a:rPr>
              <a:t>磁感线的疏密程度定性地表示磁场的强弱。</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3.闭合曲线:</a:t>
            </a:r>
            <a:r>
              <a:rPr lang="zh-CN" altLang="en-US" sz="2410" kern="0" dirty="0" smtClean="0">
                <a:solidFill>
                  <a:srgbClr val="000000"/>
                </a:solidFill>
                <a:latin typeface="Times New Roman" panose="02020603050405020304" pitchFamily="65" charset="-122"/>
                <a:ea typeface="华文细黑" panose="02010600040101010101" pitchFamily="65" charset="-122"/>
              </a:rPr>
              <a:t>磁感线是闭合曲线,没有起点和终点。在磁体外部,由N极指向S极;在磁体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内部,由S极指向N极。</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4.不相交:</a:t>
            </a:r>
            <a:r>
              <a:rPr lang="zh-CN" altLang="en-US" sz="2410" kern="0" dirty="0" smtClean="0">
                <a:solidFill>
                  <a:srgbClr val="000000"/>
                </a:solidFill>
                <a:latin typeface="Times New Roman" panose="02020603050405020304" pitchFamily="65" charset="-122"/>
                <a:ea typeface="华文细黑" panose="02010600040101010101" pitchFamily="65" charset="-122"/>
              </a:rPr>
              <a:t>同一磁场的磁感线</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不中断、不相交、不相切</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5.假想线:</a:t>
            </a:r>
            <a:r>
              <a:rPr lang="zh-CN" altLang="en-US" sz="2410" kern="0" dirty="0" smtClean="0">
                <a:solidFill>
                  <a:srgbClr val="000000"/>
                </a:solidFill>
                <a:latin typeface="Times New Roman" panose="02020603050405020304" pitchFamily="65" charset="-122"/>
                <a:ea typeface="华文细黑" panose="02010600040101010101" pitchFamily="65" charset="-122"/>
              </a:rPr>
              <a:t>磁感线是假想的曲线,客观上并不存在。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三、安培定则的应用</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在应用安培定则判定直线电流和环形电流的磁场时应分清“因”和“果”。</a:t>
            </a:r>
            <a:endParaRPr lang="zh-CN" altLang="en-US" dirty="0"/>
          </a:p>
        </p:txBody>
      </p:sp>
      <p:graphicFrame>
        <p:nvGraphicFramePr>
          <p:cNvPr id="3" name="表格 2"/>
          <p:cNvGraphicFramePr>
            <a:graphicFrameLocks noGrp="1"/>
          </p:cNvGraphicFramePr>
          <p:nvPr/>
        </p:nvGraphicFramePr>
        <p:xfrm>
          <a:off x="2411686" y="4716413"/>
          <a:ext cx="6120150" cy="1654302"/>
        </p:xfrm>
        <a:graphic>
          <a:graphicData uri="http://schemas.openxmlformats.org/drawingml/2006/table">
            <a:tbl>
              <a:tblPr/>
              <a:tblGrid>
                <a:gridCol w="2015694"/>
                <a:gridCol w="2088232"/>
                <a:gridCol w="2016224"/>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原因(</a:t>
                      </a:r>
                      <a:r>
                        <a:rPr lang="zh-CN" altLang="en-US" sz="2010" kern="0" dirty="0" smtClean="0">
                          <a:solidFill>
                            <a:srgbClr val="000000"/>
                          </a:solidFill>
                          <a:latin typeface="Times New Roman" panose="02020603050405020304" pitchFamily="65" charset="-122"/>
                          <a:ea typeface="华文细黑" panose="02010600040101010101" pitchFamily="65" charset="-122"/>
                        </a:rPr>
                        <a:t>电流方向)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结果(</a:t>
                      </a:r>
                      <a:r>
                        <a:rPr lang="zh-CN" altLang="en-US" sz="2010" kern="0" dirty="0" smtClean="0">
                          <a:solidFill>
                            <a:srgbClr val="000000"/>
                          </a:solidFill>
                          <a:latin typeface="Times New Roman" panose="02020603050405020304" pitchFamily="65" charset="-122"/>
                          <a:ea typeface="华文细黑" panose="02010600040101010101" pitchFamily="65" charset="-122"/>
                        </a:rPr>
                        <a:t>磁场方向)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直线电流的磁场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大拇指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四指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环形电流的磁场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四指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大拇指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576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2  </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(多选)两个质量相同的带电粒子</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,从圆上</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点沿</a:t>
            </a:r>
            <a:r>
              <a:rPr lang="zh-CN" altLang="en-US" sz="2410" i="1" kern="0" dirty="0" smtClean="0">
                <a:solidFill>
                  <a:srgbClr val="000000"/>
                </a:solidFill>
                <a:latin typeface="Times New Roman" panose="02020603050405020304" pitchFamily="65" charset="-122"/>
                <a:ea typeface="华文细黑" panose="02010600040101010101" pitchFamily="65" charset="-122"/>
              </a:rPr>
              <a:t>AO</a:t>
            </a:r>
            <a:r>
              <a:rPr lang="zh-CN" altLang="en-US" sz="2410" kern="0" dirty="0" smtClean="0">
                <a:solidFill>
                  <a:srgbClr val="000000"/>
                </a:solidFill>
                <a:latin typeface="Times New Roman" panose="02020603050405020304" pitchFamily="65" charset="-122"/>
                <a:ea typeface="华文细黑" panose="02010600040101010101" pitchFamily="65" charset="-122"/>
              </a:rPr>
              <a:t>方向进入垂直于纸面向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里的圆形匀强磁场,</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点为圆心,其运动轨迹如图所示,两粒子离开磁场区域的出射点连</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线过圆心</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,且与</a:t>
            </a:r>
            <a:r>
              <a:rPr lang="zh-CN" altLang="en-US" sz="2410" i="1" kern="0" dirty="0" smtClean="0">
                <a:solidFill>
                  <a:srgbClr val="000000"/>
                </a:solidFill>
                <a:latin typeface="Times New Roman" panose="02020603050405020304" pitchFamily="65" charset="-122"/>
                <a:ea typeface="华文细黑" panose="02010600040101010101" pitchFamily="65" charset="-122"/>
              </a:rPr>
              <a:t>AO</a:t>
            </a:r>
            <a:r>
              <a:rPr lang="zh-CN" altLang="en-US" sz="2410" kern="0" dirty="0" smtClean="0">
                <a:solidFill>
                  <a:srgbClr val="000000"/>
                </a:solidFill>
                <a:latin typeface="Times New Roman" panose="02020603050405020304" pitchFamily="65" charset="-122"/>
                <a:ea typeface="华文细黑" panose="02010600040101010101" pitchFamily="65" charset="-122"/>
              </a:rPr>
              <a:t>方向的夹角为60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,两粒子在磁场中运动的时间相等。不计粒子的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重力,则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49.jpeg"/>
          <p:cNvPicPr>
            <a:picLocks noChangeAspect="1"/>
          </p:cNvPicPr>
          <p:nvPr/>
        </p:nvPicPr>
        <p:blipFill>
          <a:blip r:embed="rId1" cstate="print"/>
          <a:stretch>
            <a:fillRect/>
          </a:stretch>
        </p:blipFill>
        <p:spPr>
          <a:xfrm>
            <a:off x="8676382" y="2556173"/>
            <a:ext cx="2674429" cy="2183708"/>
          </a:xfrm>
          <a:prstGeom prst="rect">
            <a:avLst/>
          </a:prstGeom>
        </p:spPr>
      </p:pic>
      <p:sp>
        <p:nvSpPr>
          <p:cNvPr id="4" name="TextBox 2"/>
          <p:cNvSpPr txBox="1"/>
          <p:nvPr/>
        </p:nvSpPr>
        <p:spPr>
          <a:xfrm>
            <a:off x="468000" y="2957542"/>
            <a:ext cx="11831400" cy="2262927"/>
          </a:xfrm>
          <a:prstGeom prst="rect">
            <a:avLst/>
          </a:prstGeom>
          <a:noFill/>
        </p:spPr>
        <p:txBody>
          <a:bodyPr wrap="square" lIns="0" tIns="0" rIns="0" bIns="0" rtlCol="0">
            <a:spAutoFit/>
          </a:bodyPr>
          <a:lstStyle/>
          <a:p>
            <a:pPr marL="0" indent="0" eaLnBrk="0" latinLnBrk="1" hangingPunct="0">
              <a:lnSpc>
                <a:spcPct val="150000"/>
              </a:lnSpc>
              <a:spcBef>
                <a:spcPts val="258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粒子带负电,</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粒子带</a:t>
            </a:r>
            <a:r>
              <a:rPr lang="zh-CN" altLang="en-US" sz="2410" kern="0" dirty="0" smtClean="0">
                <a:solidFill>
                  <a:srgbClr val="000000"/>
                </a:solidFill>
                <a:latin typeface="Times New Roman" panose="02020603050405020304" pitchFamily="65" charset="-122"/>
                <a:ea typeface="华文细黑" panose="02010600040101010101" pitchFamily="65" charset="-122"/>
              </a:rPr>
              <a:t>正电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两粒子在磁场中运动的速度大小之比为2∶3</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两粒子的电荷量之比为1∶3</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两粒子在磁场中运动的周期之比为2∶1</a:t>
            </a:r>
            <a:endParaRPr lang="zh-CN" altLang="en-US" dirty="0"/>
          </a:p>
        </p:txBody>
      </p:sp>
      <p:sp>
        <p:nvSpPr>
          <p:cNvPr id="5" name="文本框 8"/>
          <p:cNvSpPr txBox="1"/>
          <p:nvPr/>
        </p:nvSpPr>
        <p:spPr>
          <a:xfrm>
            <a:off x="1913310" y="2382540"/>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47308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根据左手定则可知,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粒子带负电,</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粒子带正电,</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。沿磁场圆半径入射的粒</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子必沿磁场圆半径飞出,作出粒子运动的轨迹圆心如图所示,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8670" kern="0" spc="7227"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2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根据几何关系可知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=180°-60°=120°,两粒子在磁场中运动的时间相等,则</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b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br>
            <a: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     T</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16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。粒子运动的周期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3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3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两粒子</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3" name="图片 3" descr="textimage50.jpeg"/>
          <p:cNvPicPr>
            <a:picLocks noChangeAspect="1"/>
          </p:cNvPicPr>
          <p:nvPr/>
        </p:nvPicPr>
        <p:blipFill>
          <a:blip r:embed="rId1" cstate="print"/>
          <a:stretch>
            <a:fillRect/>
          </a:stretch>
        </p:blipFill>
        <p:spPr>
          <a:xfrm>
            <a:off x="4931966" y="1332037"/>
            <a:ext cx="2019300" cy="2286000"/>
          </a:xfrm>
          <a:prstGeom prst="rect">
            <a:avLst/>
          </a:prstGeom>
        </p:spPr>
      </p:pic>
      <p:graphicFrame>
        <p:nvGraphicFramePr>
          <p:cNvPr id="5" name="对象 4"/>
          <p:cNvGraphicFramePr>
            <a:graphicFrameLocks noChangeAspect="1"/>
          </p:cNvGraphicFramePr>
          <p:nvPr/>
        </p:nvGraphicFramePr>
        <p:xfrm>
          <a:off x="395462" y="4301228"/>
          <a:ext cx="590550" cy="657225"/>
        </p:xfrm>
        <a:graphic>
          <a:graphicData uri="http://schemas.openxmlformats.org/presentationml/2006/ole">
            <mc:AlternateContent xmlns:mc="http://schemas.openxmlformats.org/markup-compatibility/2006">
              <mc:Choice xmlns:v="urn:schemas-microsoft-com:vml" Requires="v">
                <p:oleObj spid="_x0000_s19457" name="Equation" r:id="rId2" imgW="15544800" imgH="17373600" progId="Equation.DSMT4">
                  <p:embed/>
                </p:oleObj>
              </mc:Choice>
              <mc:Fallback>
                <p:oleObj name="Equation" r:id="rId2" imgW="15544800" imgH="17373600" progId="Equation.DSMT4">
                  <p:embed/>
                  <p:pic>
                    <p:nvPicPr>
                      <p:cNvPr id="0" name="图片 19456"/>
                      <p:cNvPicPr>
                        <a:picLocks noChangeAspect="1"/>
                      </p:cNvPicPr>
                      <p:nvPr/>
                    </p:nvPicPr>
                    <p:blipFill>
                      <a:blip r:embed="rId3"/>
                      <a:stretch>
                        <a:fillRect/>
                      </a:stretch>
                    </p:blipFill>
                    <p:spPr>
                      <a:xfrm>
                        <a:off x="395462" y="4301228"/>
                        <a:ext cx="59055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03574" y="4301228"/>
          <a:ext cx="590549" cy="657224"/>
        </p:xfrm>
        <a:graphic>
          <a:graphicData uri="http://schemas.openxmlformats.org/presentationml/2006/ole">
            <mc:AlternateContent xmlns:mc="http://schemas.openxmlformats.org/markup-compatibility/2006">
              <mc:Choice xmlns:v="urn:schemas-microsoft-com:vml" Requires="v">
                <p:oleObj spid="_x0000_s19458" name="Equation" r:id="rId4" imgW="15544800" imgH="17373600" progId="Equation.DSMT4">
                  <p:embed/>
                </p:oleObj>
              </mc:Choice>
              <mc:Fallback>
                <p:oleObj name="Equation" r:id="rId4" imgW="15544800" imgH="17373600" progId="Equation.DSMT4">
                  <p:embed/>
                  <p:pic>
                    <p:nvPicPr>
                      <p:cNvPr id="0" name="图片 19457"/>
                      <p:cNvPicPr>
                        <a:picLocks noChangeAspect="1"/>
                      </p:cNvPicPr>
                      <p:nvPr/>
                    </p:nvPicPr>
                    <p:blipFill>
                      <a:blip r:embed="rId5"/>
                      <a:stretch>
                        <a:fillRect/>
                      </a:stretch>
                    </p:blipFill>
                    <p:spPr>
                      <a:xfrm>
                        <a:off x="1403574" y="4301228"/>
                        <a:ext cx="5905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240105" y="4284365"/>
          <a:ext cx="590550" cy="723899"/>
        </p:xfrm>
        <a:graphic>
          <a:graphicData uri="http://schemas.openxmlformats.org/presentationml/2006/ole">
            <mc:AlternateContent xmlns:mc="http://schemas.openxmlformats.org/markup-compatibility/2006">
              <mc:Choice xmlns:v="urn:schemas-microsoft-com:vml" Requires="v">
                <p:oleObj spid="_x0000_s19459" name="Equation" r:id="rId6" imgW="15544800" imgH="19202400" progId="Equation.DSMT4">
                  <p:embed/>
                </p:oleObj>
              </mc:Choice>
              <mc:Fallback>
                <p:oleObj name="Equation" r:id="rId6" imgW="15544800" imgH="19202400" progId="Equation.DSMT4">
                  <p:embed/>
                  <p:pic>
                    <p:nvPicPr>
                      <p:cNvPr id="0" name="图片 19458"/>
                      <p:cNvPicPr>
                        <a:picLocks noChangeAspect="1"/>
                      </p:cNvPicPr>
                      <p:nvPr/>
                    </p:nvPicPr>
                    <p:blipFill>
                      <a:blip r:embed="rId7"/>
                      <a:stretch>
                        <a:fillRect/>
                      </a:stretch>
                    </p:blipFill>
                    <p:spPr>
                      <a:xfrm>
                        <a:off x="8240105" y="4284365"/>
                        <a:ext cx="590550" cy="7238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324454" y="4284365"/>
          <a:ext cx="590550" cy="723900"/>
        </p:xfrm>
        <a:graphic>
          <a:graphicData uri="http://schemas.openxmlformats.org/presentationml/2006/ole">
            <mc:AlternateContent xmlns:mc="http://schemas.openxmlformats.org/markup-compatibility/2006">
              <mc:Choice xmlns:v="urn:schemas-microsoft-com:vml" Requires="v">
                <p:oleObj spid="_x0000_s19460" name="Equation" r:id="rId8" imgW="15544800" imgH="19202400" progId="Equation.DSMT4">
                  <p:embed/>
                </p:oleObj>
              </mc:Choice>
              <mc:Fallback>
                <p:oleObj name="Equation" r:id="rId8" imgW="15544800" imgH="19202400" progId="Equation.DSMT4">
                  <p:embed/>
                  <p:pic>
                    <p:nvPicPr>
                      <p:cNvPr id="0" name="图片 19459"/>
                      <p:cNvPicPr>
                        <a:picLocks noChangeAspect="1"/>
                      </p:cNvPicPr>
                      <p:nvPr/>
                    </p:nvPicPr>
                    <p:blipFill>
                      <a:blip r:embed="rId9"/>
                      <a:stretch>
                        <a:fillRect/>
                      </a:stretch>
                    </p:blipFill>
                    <p:spPr>
                      <a:xfrm>
                        <a:off x="9324454" y="4284365"/>
                        <a:ext cx="590550" cy="723900"/>
                      </a:xfrm>
                      <a:prstGeom prst="rect">
                        <a:avLst/>
                      </a:prstGeom>
                      <a:noFill/>
                      <a:ln w="9525">
                        <a:noFill/>
                      </a:ln>
                    </p:spPr>
                  </p:pic>
                </p:oleObj>
              </mc:Fallback>
            </mc:AlternateContent>
          </a:graphicData>
        </a:graphic>
      </p:graphicFrame>
      <p:sp>
        <p:nvSpPr>
          <p:cNvPr id="9" name="TextBox 2"/>
          <p:cNvSpPr txBox="1"/>
          <p:nvPr/>
        </p:nvSpPr>
        <p:spPr>
          <a:xfrm>
            <a:off x="468000" y="5047731"/>
            <a:ext cx="11831400" cy="152381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的电荷量之比为2∶1,</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。设磁场圆半径为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,根据几何关系有</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tan 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2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i="1" kern="0" baseline="-15000" dirty="0" smtClean="0">
                <a:solidFill>
                  <a:srgbClr val="000000"/>
                </a:solidFill>
                <a:latin typeface="Times New Roman" panose="02020603050405020304" pitchFamily="65" charset="-122"/>
                <a:ea typeface="楷体_GB2312" pitchFamily="65" charset="-122"/>
              </a:rPr>
              <a:t>b</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tan 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615" kern="0" spc="115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9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8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=2∶3,</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0" name="对象 9"/>
          <p:cNvGraphicFramePr>
            <a:graphicFrameLocks noChangeAspect="1"/>
          </p:cNvGraphicFramePr>
          <p:nvPr/>
        </p:nvGraphicFramePr>
        <p:xfrm>
          <a:off x="10708576" y="5112028"/>
          <a:ext cx="571500" cy="714375"/>
        </p:xfrm>
        <a:graphic>
          <a:graphicData uri="http://schemas.openxmlformats.org/presentationml/2006/ole">
            <mc:AlternateContent xmlns:mc="http://schemas.openxmlformats.org/markup-compatibility/2006">
              <mc:Choice xmlns:v="urn:schemas-microsoft-com:vml" Requires="v">
                <p:oleObj spid="_x0000_s19461" name="Equation" r:id="rId10" imgW="15240000" imgH="18897600" progId="Equation.DSMT4">
                  <p:embed/>
                </p:oleObj>
              </mc:Choice>
              <mc:Fallback>
                <p:oleObj name="Equation" r:id="rId10" imgW="15240000" imgH="18897600" progId="Equation.DSMT4">
                  <p:embed/>
                  <p:pic>
                    <p:nvPicPr>
                      <p:cNvPr id="0" name="图片 19460"/>
                      <p:cNvPicPr>
                        <a:picLocks noChangeAspect="1"/>
                      </p:cNvPicPr>
                      <p:nvPr/>
                    </p:nvPicPr>
                    <p:blipFill>
                      <a:blip r:embed="rId11"/>
                      <a:stretch>
                        <a:fillRect/>
                      </a:stretch>
                    </p:blipFill>
                    <p:spPr>
                      <a:xfrm>
                        <a:off x="10708576" y="5112028"/>
                        <a:ext cx="571500"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952040" y="6053137"/>
          <a:ext cx="352425" cy="352425"/>
        </p:xfrm>
        <a:graphic>
          <a:graphicData uri="http://schemas.openxmlformats.org/presentationml/2006/ole">
            <mc:AlternateContent xmlns:mc="http://schemas.openxmlformats.org/markup-compatibility/2006">
              <mc:Choice xmlns:v="urn:schemas-microsoft-com:vml" Requires="v">
                <p:oleObj spid="_x0000_s19462" name="Equation" r:id="rId12" imgW="9448800" imgH="9448800" progId="Equation.DSMT4">
                  <p:embed/>
                </p:oleObj>
              </mc:Choice>
              <mc:Fallback>
                <p:oleObj name="Equation" r:id="rId12" imgW="9448800" imgH="9448800" progId="Equation.DSMT4">
                  <p:embed/>
                  <p:pic>
                    <p:nvPicPr>
                      <p:cNvPr id="0" name="图片 19461"/>
                      <p:cNvPicPr>
                        <a:picLocks noChangeAspect="1"/>
                      </p:cNvPicPr>
                      <p:nvPr/>
                    </p:nvPicPr>
                    <p:blipFill>
                      <a:blip r:embed="rId13"/>
                      <a:stretch>
                        <a:fillRect/>
                      </a:stretch>
                    </p:blipFill>
                    <p:spPr>
                      <a:xfrm>
                        <a:off x="1952040" y="6053137"/>
                        <a:ext cx="352425" cy="3524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2947925" y="5940549"/>
          <a:ext cx="666749" cy="723899"/>
        </p:xfrm>
        <a:graphic>
          <a:graphicData uri="http://schemas.openxmlformats.org/presentationml/2006/ole">
            <mc:AlternateContent xmlns:mc="http://schemas.openxmlformats.org/markup-compatibility/2006">
              <mc:Choice xmlns:v="urn:schemas-microsoft-com:vml" Requires="v">
                <p:oleObj spid="_x0000_s19463" name="Equation" r:id="rId14" imgW="17678400" imgH="19202400" progId="Equation.DSMT4">
                  <p:embed/>
                </p:oleObj>
              </mc:Choice>
              <mc:Fallback>
                <p:oleObj name="Equation" r:id="rId14" imgW="17678400" imgH="19202400" progId="Equation.DSMT4">
                  <p:embed/>
                  <p:pic>
                    <p:nvPicPr>
                      <p:cNvPr id="0" name="图片 19462"/>
                      <p:cNvPicPr>
                        <a:picLocks noChangeAspect="1"/>
                      </p:cNvPicPr>
                      <p:nvPr/>
                    </p:nvPicPr>
                    <p:blipFill>
                      <a:blip r:embed="rId15"/>
                      <a:stretch>
                        <a:fillRect/>
                      </a:stretch>
                    </p:blipFill>
                    <p:spPr>
                      <a:xfrm>
                        <a:off x="2947925" y="5940549"/>
                        <a:ext cx="666749" cy="7238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074889" y="5940549"/>
          <a:ext cx="657225" cy="723900"/>
        </p:xfrm>
        <a:graphic>
          <a:graphicData uri="http://schemas.openxmlformats.org/presentationml/2006/ole">
            <mc:AlternateContent xmlns:mc="http://schemas.openxmlformats.org/markup-compatibility/2006">
              <mc:Choice xmlns:v="urn:schemas-microsoft-com:vml" Requires="v">
                <p:oleObj spid="_x0000_s19464" name="Equation" r:id="rId16" imgW="17373600" imgH="19202400" progId="Equation.DSMT4">
                  <p:embed/>
                </p:oleObj>
              </mc:Choice>
              <mc:Fallback>
                <p:oleObj name="Equation" r:id="rId16" imgW="17373600" imgH="19202400" progId="Equation.DSMT4">
                  <p:embed/>
                  <p:pic>
                    <p:nvPicPr>
                      <p:cNvPr id="0" name="图片 19463"/>
                      <p:cNvPicPr>
                        <a:picLocks noChangeAspect="1"/>
                      </p:cNvPicPr>
                      <p:nvPr/>
                    </p:nvPicPr>
                    <p:blipFill>
                      <a:blip r:embed="rId17"/>
                      <a:stretch>
                        <a:fillRect/>
                      </a:stretch>
                    </p:blipFill>
                    <p:spPr>
                      <a:xfrm>
                        <a:off x="4074889" y="5940549"/>
                        <a:ext cx="657225"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488724"/>
          </a:xfrm>
          <a:prstGeom prst="rect">
            <a:avLst/>
          </a:prstGeom>
        </p:spPr>
        <p:txBody>
          <a:bodyPr wrap="square" lIns="0" tIns="0" rIns="0" bIns="0" rtlCol="0">
            <a:spAutoFit/>
          </a:bodyPr>
          <a:lstStyle/>
          <a:p>
            <a:pPr marL="0" indent="0" eaLnBrk="0" latinLnBrk="1" hangingPunct="0">
              <a:lnSpc>
                <a:spcPct val="150000"/>
              </a:lnSpc>
              <a:spcBef>
                <a:spcPts val="130"/>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题型2　带电粒子在有界匀强磁场中运动的多解问题</a:t>
            </a:r>
            <a:endParaRPr lang="zh-CN" altLang="en-US" sz="2400" b="1" dirty="0">
              <a:solidFill>
                <a:srgbClr val="DE0000"/>
              </a:solidFill>
              <a:latin typeface="微软雅黑" panose="020B0503020204020204" pitchFamily="34" charset="-122"/>
              <a:ea typeface="微软雅黑" panose="020B0503020204020204" pitchFamily="34" charset="-122"/>
            </a:endParaRPr>
          </a:p>
        </p:txBody>
      </p:sp>
      <p:graphicFrame>
        <p:nvGraphicFramePr>
          <p:cNvPr id="9" name="表格 2"/>
          <p:cNvGraphicFramePr>
            <a:graphicFrameLocks noGrp="1"/>
          </p:cNvGraphicFramePr>
          <p:nvPr/>
        </p:nvGraphicFramePr>
        <p:xfrm>
          <a:off x="468000" y="863918"/>
          <a:ext cx="10872678" cy="5220647"/>
        </p:xfrm>
        <a:graphic>
          <a:graphicData uri="http://schemas.openxmlformats.org/drawingml/2006/table">
            <a:tbl>
              <a:tblPr/>
              <a:tblGrid>
                <a:gridCol w="2015694"/>
                <a:gridCol w="2160240"/>
                <a:gridCol w="6696744"/>
              </a:tblGrid>
              <a:tr h="0">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图例</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结论</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带电粒子电性不确定</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endParaRPr lang="zh-CN" altLang="en-US" sz="2000" kern="0" spc="1949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带电粒子以速度v垂直射入匀</a:t>
                      </a:r>
                      <a:r>
                        <a:rPr lang="zh-CN" altLang="en-US" sz="2000" kern="0" dirty="0" smtClean="0">
                          <a:solidFill>
                            <a:srgbClr val="000000"/>
                          </a:solidFill>
                          <a:latin typeface="Times New Roman" panose="02020603050405020304" pitchFamily="65" charset="-122"/>
                          <a:ea typeface="华文细黑" panose="02010600040101010101" pitchFamily="65" charset="-122"/>
                        </a:rPr>
                        <a:t>强磁场</a:t>
                      </a:r>
                      <a:r>
                        <a:rPr lang="zh-CN" altLang="en-US" sz="2000" kern="0" dirty="0" smtClean="0">
                          <a:solidFill>
                            <a:srgbClr val="000000"/>
                          </a:solidFill>
                          <a:latin typeface="Times New Roman" panose="02020603050405020304" pitchFamily="65" charset="-122"/>
                          <a:ea typeface="华文细黑" panose="02010600040101010101" pitchFamily="65" charset="-122"/>
                        </a:rPr>
                        <a:t>。如带正电,其轨迹为a;如</a:t>
                      </a:r>
                      <a:r>
                        <a:rPr lang="zh-CN" altLang="en-US" sz="2000" kern="0" dirty="0" smtClean="0">
                          <a:solidFill>
                            <a:srgbClr val="000000"/>
                          </a:solidFill>
                          <a:latin typeface="Times New Roman" panose="02020603050405020304" pitchFamily="65" charset="-122"/>
                          <a:ea typeface="华文细黑" panose="02010600040101010101" pitchFamily="65" charset="-122"/>
                        </a:rPr>
                        <a:t>带负电</a:t>
                      </a:r>
                      <a:r>
                        <a:rPr lang="zh-CN" altLang="en-US" sz="2000" kern="0" dirty="0" smtClean="0">
                          <a:solidFill>
                            <a:srgbClr val="000000"/>
                          </a:solidFill>
                          <a:latin typeface="Times New Roman" panose="02020603050405020304" pitchFamily="65" charset="-122"/>
                          <a:ea typeface="华文细黑" panose="02010600040101010101" pitchFamily="65" charset="-122"/>
                        </a:rPr>
                        <a:t>,其轨迹为</a:t>
                      </a:r>
                      <a:r>
                        <a:rPr lang="zh-CN" altLang="en-US" sz="2000" kern="0" dirty="0" smtClean="0">
                          <a:solidFill>
                            <a:srgbClr val="000000"/>
                          </a:solidFill>
                          <a:latin typeface="Times New Roman" panose="02020603050405020304" pitchFamily="65" charset="-122"/>
                          <a:ea typeface="华文细黑" panose="02010600040101010101" pitchFamily="65" charset="-122"/>
                        </a:rPr>
                        <a:t>b</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磁场方向不确定</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endParaRPr lang="zh-CN" altLang="en-US" sz="2000" kern="0" spc="1949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带正电粒子以速度v垂直射入</a:t>
                      </a:r>
                      <a:r>
                        <a:rPr lang="zh-CN" altLang="en-US" sz="2000" kern="0" dirty="0" smtClean="0">
                          <a:solidFill>
                            <a:srgbClr val="000000"/>
                          </a:solidFill>
                          <a:latin typeface="Times New Roman" panose="02020603050405020304" pitchFamily="65" charset="-122"/>
                          <a:ea typeface="华文细黑" panose="02010600040101010101" pitchFamily="65" charset="-122"/>
                        </a:rPr>
                        <a:t>匀强</a:t>
                      </a:r>
                      <a:r>
                        <a:rPr lang="zh-CN" altLang="en-US" sz="2000" kern="0" dirty="0" smtClean="0">
                          <a:solidFill>
                            <a:srgbClr val="000000"/>
                          </a:solidFill>
                          <a:latin typeface="Times New Roman" panose="02020603050405020304" pitchFamily="65" charset="-122"/>
                          <a:ea typeface="华文细黑" panose="02010600040101010101" pitchFamily="65" charset="-122"/>
                        </a:rPr>
                        <a:t>磁场。若磁场方向垂直纸面</a:t>
                      </a:r>
                      <a:r>
                        <a:rPr lang="zh-CN" altLang="en-US" sz="2000" kern="0" dirty="0" smtClean="0">
                          <a:solidFill>
                            <a:srgbClr val="000000"/>
                          </a:solidFill>
                          <a:latin typeface="Times New Roman" panose="02020603050405020304" pitchFamily="65" charset="-122"/>
                          <a:ea typeface="华文细黑" panose="02010600040101010101" pitchFamily="65" charset="-122"/>
                        </a:rPr>
                        <a:t>向里</a:t>
                      </a:r>
                      <a:r>
                        <a:rPr lang="zh-CN" altLang="en-US" sz="2000" kern="0" dirty="0" smtClean="0">
                          <a:solidFill>
                            <a:srgbClr val="000000"/>
                          </a:solidFill>
                          <a:latin typeface="Times New Roman" panose="02020603050405020304" pitchFamily="65" charset="-122"/>
                          <a:ea typeface="华文细黑" panose="02010600040101010101" pitchFamily="65" charset="-122"/>
                        </a:rPr>
                        <a:t>,其轨迹为a;若磁场方向垂直</a:t>
                      </a:r>
                      <a:r>
                        <a:rPr lang="zh-CN" altLang="en-US" sz="2000" kern="0" dirty="0" smtClean="0">
                          <a:solidFill>
                            <a:srgbClr val="000000"/>
                          </a:solidFill>
                          <a:latin typeface="Times New Roman" panose="02020603050405020304" pitchFamily="65" charset="-122"/>
                          <a:ea typeface="华文细黑" panose="02010600040101010101" pitchFamily="65" charset="-122"/>
                        </a:rPr>
                        <a:t>纸面</a:t>
                      </a:r>
                      <a:r>
                        <a:rPr lang="zh-CN" altLang="en-US" sz="2000" kern="0" dirty="0" smtClean="0">
                          <a:solidFill>
                            <a:srgbClr val="000000"/>
                          </a:solidFill>
                          <a:latin typeface="Times New Roman" panose="02020603050405020304" pitchFamily="65" charset="-122"/>
                          <a:ea typeface="华文细黑" panose="02010600040101010101" pitchFamily="65" charset="-122"/>
                        </a:rPr>
                        <a:t>向外,其轨迹为b</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491118">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临界状态不</a:t>
                      </a:r>
                      <a:r>
                        <a:rPr lang="zh-CN" altLang="en-US" sz="2000" kern="0" dirty="0" smtClean="0">
                          <a:solidFill>
                            <a:srgbClr val="000000"/>
                          </a:solidFill>
                          <a:latin typeface="Times New Roman" panose="02020603050405020304" pitchFamily="65" charset="-122"/>
                          <a:ea typeface="华文细黑" panose="02010600040101010101" pitchFamily="65" charset="-122"/>
                        </a:rPr>
                        <a:t>唯一</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endParaRPr lang="zh-CN" altLang="en-US" sz="2000" kern="0" spc="545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粒子恰好从下极板左侧飞出,</a:t>
                      </a:r>
                      <a:r>
                        <a:rPr lang="zh-CN" altLang="en-US" sz="2000" kern="0" dirty="0" smtClean="0">
                          <a:solidFill>
                            <a:srgbClr val="000000"/>
                          </a:solidFill>
                          <a:latin typeface="Times New Roman" panose="02020603050405020304" pitchFamily="65" charset="-122"/>
                          <a:ea typeface="华文细黑" panose="02010600040101010101" pitchFamily="65" charset="-122"/>
                        </a:rPr>
                        <a:t>其轨迹</a:t>
                      </a:r>
                      <a:r>
                        <a:rPr lang="zh-CN" altLang="en-US" sz="2000" kern="0" dirty="0" smtClean="0">
                          <a:solidFill>
                            <a:srgbClr val="000000"/>
                          </a:solidFill>
                          <a:latin typeface="Times New Roman" panose="02020603050405020304" pitchFamily="65" charset="-122"/>
                          <a:ea typeface="华文细黑" panose="02010600040101010101" pitchFamily="65" charset="-122"/>
                        </a:rPr>
                        <a:t>为a;粒子恰好从下极板</a:t>
                      </a:r>
                      <a:r>
                        <a:rPr lang="zh-CN" altLang="en-US" sz="2000" kern="0" dirty="0" smtClean="0">
                          <a:solidFill>
                            <a:srgbClr val="000000"/>
                          </a:solidFill>
                          <a:latin typeface="Times New Roman" panose="02020603050405020304" pitchFamily="65" charset="-122"/>
                          <a:ea typeface="华文细黑" panose="02010600040101010101" pitchFamily="65" charset="-122"/>
                        </a:rPr>
                        <a:t>右侧飞</a:t>
                      </a:r>
                      <a:r>
                        <a:rPr lang="zh-CN" altLang="en-US" sz="2000" kern="0" dirty="0" smtClean="0">
                          <a:solidFill>
                            <a:srgbClr val="000000"/>
                          </a:solidFill>
                          <a:latin typeface="Times New Roman" panose="02020603050405020304" pitchFamily="65" charset="-122"/>
                          <a:ea typeface="华文细黑" panose="02010600040101010101" pitchFamily="65" charset="-122"/>
                        </a:rPr>
                        <a:t>出,其轨迹为b</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24136">
                <a:tc>
                  <a:txBody>
                    <a:bodyPr/>
                    <a:lstStyle/>
                    <a:p>
                      <a:pPr eaLnBrk="0" latinLnBrk="1" hangingPunct="0">
                        <a:lnSpc>
                          <a:spcPct val="150000"/>
                        </a:lnSpc>
                        <a:spcBef>
                          <a:spcPts val="0"/>
                        </a:spcBef>
                      </a:pPr>
                      <a:r>
                        <a:rPr lang="zh-CN" altLang="en-US" sz="2000" kern="0" dirty="0" smtClean="0">
                          <a:solidFill>
                            <a:srgbClr val="000000"/>
                          </a:solidFill>
                          <a:latin typeface="Times New Roman" panose="02020603050405020304" pitchFamily="65" charset="-122"/>
                          <a:ea typeface="华文细黑" panose="02010600040101010101" pitchFamily="65" charset="-122"/>
                        </a:rPr>
                        <a:t>运动具有周期性</a:t>
                      </a:r>
                      <a:endParaRPr lang="zh-CN" altLang="en-US" sz="20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endParaRPr lang="zh-CN" altLang="en-US" sz="2000" kern="0" spc="14781"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u="sng" kern="0" dirty="0" smtClean="0">
                          <a:solidFill>
                            <a:srgbClr val="000000"/>
                          </a:solidFill>
                          <a:latin typeface="Times New Roman" panose="02020603050405020304" pitchFamily="65" charset="-122"/>
                          <a:ea typeface="华文细黑" panose="02010600040101010101" pitchFamily="65" charset="-122"/>
                        </a:rPr>
                        <a:t>带电粒子在电场、磁场相接的</a:t>
                      </a:r>
                      <a:r>
                        <a:rPr lang="zh-CN" altLang="en-US" sz="2000" u="sng" kern="0" dirty="0" smtClean="0">
                          <a:solidFill>
                            <a:srgbClr val="000000"/>
                          </a:solidFill>
                          <a:latin typeface="Times New Roman" panose="02020603050405020304" pitchFamily="65" charset="-122"/>
                          <a:ea typeface="华文细黑" panose="02010600040101010101" pitchFamily="65" charset="-122"/>
                        </a:rPr>
                        <a:t>空间</a:t>
                      </a:r>
                      <a:r>
                        <a:rPr lang="zh-CN" altLang="en-US" sz="2000" u="sng" kern="0" dirty="0" smtClean="0">
                          <a:solidFill>
                            <a:srgbClr val="000000"/>
                          </a:solidFill>
                          <a:latin typeface="Times New Roman" panose="02020603050405020304" pitchFamily="65" charset="-122"/>
                          <a:ea typeface="华文细黑" panose="02010600040101010101" pitchFamily="65" charset="-122"/>
                        </a:rPr>
                        <a:t>运动时,往往具有周期性,</a:t>
                      </a:r>
                      <a:r>
                        <a:rPr lang="zh-CN" altLang="en-US" sz="2000" u="sng" kern="0" dirty="0" smtClean="0">
                          <a:solidFill>
                            <a:srgbClr val="000000"/>
                          </a:solidFill>
                          <a:latin typeface="Times New Roman" panose="02020603050405020304" pitchFamily="65" charset="-122"/>
                          <a:ea typeface="华文细黑" panose="02010600040101010101" pitchFamily="65" charset="-122"/>
                        </a:rPr>
                        <a:t>因而形成</a:t>
                      </a:r>
                      <a:r>
                        <a:rPr lang="zh-CN" altLang="en-US" sz="2000" u="sng" kern="0" dirty="0" smtClean="0">
                          <a:solidFill>
                            <a:srgbClr val="000000"/>
                          </a:solidFill>
                          <a:latin typeface="Times New Roman" panose="02020603050405020304" pitchFamily="65" charset="-122"/>
                          <a:ea typeface="华文细黑" panose="02010600040101010101" pitchFamily="65" charset="-122"/>
                        </a:rPr>
                        <a:t>多解</a:t>
                      </a:r>
                      <a:endParaRPr lang="zh-CN" altLang="en-US" sz="200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10" name="图片 3" descr="textimage51.jpeg"/>
          <p:cNvPicPr>
            <a:picLocks noChangeAspect="1"/>
          </p:cNvPicPr>
          <p:nvPr/>
        </p:nvPicPr>
        <p:blipFill>
          <a:blip r:embed="rId1" cstate="print"/>
          <a:stretch>
            <a:fillRect/>
          </a:stretch>
        </p:blipFill>
        <p:spPr>
          <a:xfrm>
            <a:off x="2915742" y="1476053"/>
            <a:ext cx="1440160" cy="851751"/>
          </a:xfrm>
          <a:prstGeom prst="rect">
            <a:avLst/>
          </a:prstGeom>
        </p:spPr>
      </p:pic>
      <p:pic>
        <p:nvPicPr>
          <p:cNvPr id="11" name="图片 4" descr="textimage52.jpeg"/>
          <p:cNvPicPr>
            <a:picLocks noChangeAspect="1"/>
          </p:cNvPicPr>
          <p:nvPr/>
        </p:nvPicPr>
        <p:blipFill>
          <a:blip r:embed="rId2" cstate="print"/>
          <a:stretch>
            <a:fillRect/>
          </a:stretch>
        </p:blipFill>
        <p:spPr>
          <a:xfrm>
            <a:off x="2915742" y="2467935"/>
            <a:ext cx="1440160" cy="851751"/>
          </a:xfrm>
          <a:prstGeom prst="rect">
            <a:avLst/>
          </a:prstGeom>
        </p:spPr>
      </p:pic>
      <p:pic>
        <p:nvPicPr>
          <p:cNvPr id="12" name="图片 3" descr="textimage53.jpeg"/>
          <p:cNvPicPr>
            <a:picLocks noChangeAspect="1"/>
          </p:cNvPicPr>
          <p:nvPr/>
        </p:nvPicPr>
        <p:blipFill>
          <a:blip r:embed="rId3" cstate="print"/>
          <a:stretch>
            <a:fillRect/>
          </a:stretch>
        </p:blipFill>
        <p:spPr>
          <a:xfrm>
            <a:off x="3059758" y="3431411"/>
            <a:ext cx="1114425" cy="1323975"/>
          </a:xfrm>
          <a:prstGeom prst="rect">
            <a:avLst/>
          </a:prstGeom>
        </p:spPr>
      </p:pic>
      <p:pic>
        <p:nvPicPr>
          <p:cNvPr id="13" name="图片 4" descr="textimage54.jpeg"/>
          <p:cNvPicPr>
            <a:picLocks noChangeAspect="1"/>
          </p:cNvPicPr>
          <p:nvPr/>
        </p:nvPicPr>
        <p:blipFill>
          <a:blip r:embed="rId4" cstate="print"/>
          <a:stretch>
            <a:fillRect/>
          </a:stretch>
        </p:blipFill>
        <p:spPr>
          <a:xfrm>
            <a:off x="3059758" y="4981179"/>
            <a:ext cx="1296144" cy="98447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3  </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(多选)如图所示,在边长为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的正方形</a:t>
            </a:r>
            <a:r>
              <a:rPr lang="zh-CN" altLang="en-US" sz="2410" i="1" kern="0" dirty="0" smtClean="0">
                <a:solidFill>
                  <a:srgbClr val="000000"/>
                </a:solidFill>
                <a:latin typeface="Times New Roman" panose="02020603050405020304" pitchFamily="65" charset="-122"/>
                <a:ea typeface="华文细黑" panose="02010600040101010101" pitchFamily="65" charset="-122"/>
              </a:rPr>
              <a:t>PQMN</a:t>
            </a:r>
            <a:r>
              <a:rPr lang="zh-CN" altLang="en-US" sz="2410" kern="0" dirty="0" smtClean="0">
                <a:solidFill>
                  <a:srgbClr val="000000"/>
                </a:solidFill>
                <a:latin typeface="Times New Roman" panose="02020603050405020304" pitchFamily="65" charset="-122"/>
                <a:ea typeface="华文细黑" panose="02010600040101010101" pitchFamily="65" charset="-122"/>
              </a:rPr>
              <a:t>区域内存在垂直纸面向外、磁感应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的匀强磁场,在</a:t>
            </a: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边界放一刚性挡板,粒子碰到挡板则能够以原速率弹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回。一质量为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的粒子以某一速度垂直于磁场方向从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点射入磁场,恰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好从</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点射出。下列说法正确的是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.带电粒子一定带负电荷</a:t>
            </a:r>
            <a:endParaRPr lang="zh-CN" altLang="en-US" dirty="0"/>
          </a:p>
        </p:txBody>
      </p:sp>
      <p:pic>
        <p:nvPicPr>
          <p:cNvPr id="3" name="图片 3" descr="textimage55.jpeg"/>
          <p:cNvPicPr>
            <a:picLocks noChangeAspect="1"/>
          </p:cNvPicPr>
          <p:nvPr/>
        </p:nvPicPr>
        <p:blipFill>
          <a:blip r:embed="rId1" cstate="print"/>
          <a:stretch>
            <a:fillRect/>
          </a:stretch>
        </p:blipFill>
        <p:spPr>
          <a:xfrm>
            <a:off x="8172327" y="2412158"/>
            <a:ext cx="1728192" cy="1564830"/>
          </a:xfrm>
          <a:prstGeom prst="rect">
            <a:avLst/>
          </a:prstGeom>
        </p:spPr>
      </p:pic>
      <p:sp>
        <p:nvSpPr>
          <p:cNvPr id="4" name="TextBox 2"/>
          <p:cNvSpPr txBox="1"/>
          <p:nvPr/>
        </p:nvSpPr>
        <p:spPr>
          <a:xfrm>
            <a:off x="468000" y="3404614"/>
            <a:ext cx="11831400" cy="21837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B.带电粒子的速度最小值为</a:t>
            </a:r>
            <a:r>
              <a:rPr lang="zh-CN" altLang="en-US" sz="3090" kern="0" spc="1186" dirty="0" smtClean="0">
                <a:solidFill>
                  <a:srgbClr val="000000"/>
                </a:solidFill>
                <a:latin typeface="Times New Roman" panose="02020603050405020304" pitchFamily="65" charset="-122"/>
                <a:ea typeface="华文细黑" panose="02010600040101010101" pitchFamily="65" charset="-122"/>
              </a:rPr>
              <a:t> </a:t>
            </a:r>
            <a:r>
              <a:rPr lang="zh-CN" altLang="en-US" sz="3090" kern="0" spc="118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C.若带电粒子与挡板碰撞,则受到挡板作用力的冲量大小可能为</a:t>
            </a:r>
            <a:r>
              <a:rPr lang="zh-CN" altLang="en-US" sz="3090" kern="0" spc="216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D.带电粒子在磁场中运动时间可能为</a:t>
            </a:r>
            <a:r>
              <a:rPr lang="zh-CN" altLang="en-US" sz="3285" kern="0" spc="7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4114599" y="3492277"/>
          <a:ext cx="542925" cy="657225"/>
        </p:xfrm>
        <a:graphic>
          <a:graphicData uri="http://schemas.openxmlformats.org/presentationml/2006/ole">
            <mc:AlternateContent xmlns:mc="http://schemas.openxmlformats.org/markup-compatibility/2006">
              <mc:Choice xmlns:v="urn:schemas-microsoft-com:vml" Requires="v">
                <p:oleObj spid="_x0000_s20481" name="Equation" r:id="rId2" imgW="14325600" imgH="17373600" progId="Equation.DSMT4">
                  <p:embed/>
                </p:oleObj>
              </mc:Choice>
              <mc:Fallback>
                <p:oleObj name="Equation" r:id="rId2" imgW="14325600" imgH="17373600" progId="Equation.DSMT4">
                  <p:embed/>
                  <p:pic>
                    <p:nvPicPr>
                      <p:cNvPr id="0" name="图片 20480"/>
                      <p:cNvPicPr>
                        <a:picLocks noChangeAspect="1"/>
                      </p:cNvPicPr>
                      <p:nvPr/>
                    </p:nvPicPr>
                    <p:blipFill>
                      <a:blip r:embed="rId3"/>
                      <a:stretch>
                        <a:fillRect/>
                      </a:stretch>
                    </p:blipFill>
                    <p:spPr>
                      <a:xfrm>
                        <a:off x="4114599" y="3492277"/>
                        <a:ext cx="5429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781099" y="4211490"/>
          <a:ext cx="666749" cy="657224"/>
        </p:xfrm>
        <a:graphic>
          <a:graphicData uri="http://schemas.openxmlformats.org/presentationml/2006/ole">
            <mc:AlternateContent xmlns:mc="http://schemas.openxmlformats.org/markup-compatibility/2006">
              <mc:Choice xmlns:v="urn:schemas-microsoft-com:vml" Requires="v">
                <p:oleObj spid="_x0000_s20482" name="Equation" r:id="rId4" imgW="17678400" imgH="17373600" progId="Equation.DSMT4">
                  <p:embed/>
                </p:oleObj>
              </mc:Choice>
              <mc:Fallback>
                <p:oleObj name="Equation" r:id="rId4" imgW="17678400" imgH="17373600" progId="Equation.DSMT4">
                  <p:embed/>
                  <p:pic>
                    <p:nvPicPr>
                      <p:cNvPr id="0" name="图片 20481"/>
                      <p:cNvPicPr>
                        <a:picLocks noChangeAspect="1"/>
                      </p:cNvPicPr>
                      <p:nvPr/>
                    </p:nvPicPr>
                    <p:blipFill>
                      <a:blip r:embed="rId5"/>
                      <a:stretch>
                        <a:fillRect/>
                      </a:stretch>
                    </p:blipFill>
                    <p:spPr>
                      <a:xfrm>
                        <a:off x="8781099" y="4211490"/>
                        <a:ext cx="6667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355483" y="4963147"/>
          <a:ext cx="514349" cy="714374"/>
        </p:xfrm>
        <a:graphic>
          <a:graphicData uri="http://schemas.openxmlformats.org/presentationml/2006/ole">
            <mc:AlternateContent xmlns:mc="http://schemas.openxmlformats.org/markup-compatibility/2006">
              <mc:Choice xmlns:v="urn:schemas-microsoft-com:vml" Requires="v">
                <p:oleObj spid="_x0000_s20483" name="Equation" r:id="rId6" imgW="13716000" imgH="18897600" progId="Equation.DSMT4">
                  <p:embed/>
                </p:oleObj>
              </mc:Choice>
              <mc:Fallback>
                <p:oleObj name="Equation" r:id="rId6" imgW="13716000" imgH="18897600" progId="Equation.DSMT4">
                  <p:embed/>
                  <p:pic>
                    <p:nvPicPr>
                      <p:cNvPr id="0" name="图片 20482"/>
                      <p:cNvPicPr>
                        <a:picLocks noChangeAspect="1"/>
                      </p:cNvPicPr>
                      <p:nvPr/>
                    </p:nvPicPr>
                    <p:blipFill>
                      <a:blip r:embed="rId7"/>
                      <a:stretch>
                        <a:fillRect/>
                      </a:stretch>
                    </p:blipFill>
                    <p:spPr>
                      <a:xfrm>
                        <a:off x="5355483" y="4963147"/>
                        <a:ext cx="514349" cy="714374"/>
                      </a:xfrm>
                      <a:prstGeom prst="rect">
                        <a:avLst/>
                      </a:prstGeom>
                      <a:noFill/>
                      <a:ln w="9525">
                        <a:noFill/>
                      </a:ln>
                    </p:spPr>
                  </p:pic>
                </p:oleObj>
              </mc:Fallback>
            </mc:AlternateContent>
          </a:graphicData>
        </a:graphic>
      </p:graphicFrame>
      <p:sp>
        <p:nvSpPr>
          <p:cNvPr id="8" name="文本框 8"/>
          <p:cNvSpPr txBox="1"/>
          <p:nvPr/>
        </p:nvSpPr>
        <p:spPr>
          <a:xfrm>
            <a:off x="5364014" y="241215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48878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若粒子带负电,则粒子可能的运动轨迹如图甲所示,此时轨迹半径最小,速度也最</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小,粒子做圆周运动的半径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75" kern="0" spc="-12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450" kern="0" spc="-97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75" kern="0" spc="130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若粒子带正电,粒子与挡板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碰撞后恰好从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点射出,粒子运动轨迹如图乙所示,设轨</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迹半径为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,由几何知识得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725" kern="0" spc="30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75" kern="0" spc="-12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450" kern="0" spc="-97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1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,根据动量定理得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I</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1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。若粒子带负电,粒子在磁场中</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的运动轨迹对应的圆心角为</a:t>
            </a:r>
            <a:r>
              <a:rPr lang="zh-CN" altLang="en-US" sz="3090" kern="0" spc="-10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时,调整粒子射入磁场的方向,使粒子由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射入,由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射出,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粒子在磁场中的运动时间可以是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37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7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273701" y="841736"/>
          <a:ext cx="219075" cy="657225"/>
        </p:xfrm>
        <a:graphic>
          <a:graphicData uri="http://schemas.openxmlformats.org/presentationml/2006/ole">
            <mc:AlternateContent xmlns:mc="http://schemas.openxmlformats.org/markup-compatibility/2006">
              <mc:Choice xmlns:v="urn:schemas-microsoft-com:vml" Requires="v">
                <p:oleObj spid="_x0000_s21505" name="Equation" r:id="rId1" imgW="5791200" imgH="17373600" progId="Equation.DSMT4">
                  <p:embed/>
                </p:oleObj>
              </mc:Choice>
              <mc:Fallback>
                <p:oleObj name="Equation" r:id="rId1" imgW="5791200" imgH="17373600" progId="Equation.DSMT4">
                  <p:embed/>
                  <p:pic>
                    <p:nvPicPr>
                      <p:cNvPr id="0" name="图片 21504"/>
                      <p:cNvPicPr>
                        <a:picLocks noChangeAspect="1"/>
                      </p:cNvPicPr>
                      <p:nvPr/>
                    </p:nvPicPr>
                    <p:blipFill>
                      <a:blip r:embed="rId2"/>
                      <a:stretch>
                        <a:fillRect/>
                      </a:stretch>
                    </p:blipFill>
                    <p:spPr>
                      <a:xfrm>
                        <a:off x="4273701" y="841736"/>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421359" y="813719"/>
          <a:ext cx="314324" cy="761999"/>
        </p:xfrm>
        <a:graphic>
          <a:graphicData uri="http://schemas.openxmlformats.org/presentationml/2006/ole">
            <mc:AlternateContent xmlns:mc="http://schemas.openxmlformats.org/markup-compatibility/2006">
              <mc:Choice xmlns:v="urn:schemas-microsoft-com:vml" Requires="v">
                <p:oleObj spid="_x0000_s21506" name="Equation" r:id="rId3" imgW="8229600" imgH="20116800" progId="Equation.DSMT4">
                  <p:embed/>
                </p:oleObj>
              </mc:Choice>
              <mc:Fallback>
                <p:oleObj name="Equation" r:id="rId3" imgW="8229600" imgH="20116800" progId="Equation.DSMT4">
                  <p:embed/>
                  <p:pic>
                    <p:nvPicPr>
                      <p:cNvPr id="0" name="图片 21505"/>
                      <p:cNvPicPr>
                        <a:picLocks noChangeAspect="1"/>
                      </p:cNvPicPr>
                      <p:nvPr/>
                    </p:nvPicPr>
                    <p:blipFill>
                      <a:blip r:embed="rId4"/>
                      <a:stretch>
                        <a:fillRect/>
                      </a:stretch>
                    </p:blipFill>
                    <p:spPr>
                      <a:xfrm>
                        <a:off x="8421359" y="813719"/>
                        <a:ext cx="314324" cy="761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807897" y="841736"/>
          <a:ext cx="542925" cy="657225"/>
        </p:xfrm>
        <a:graphic>
          <a:graphicData uri="http://schemas.openxmlformats.org/presentationml/2006/ole">
            <mc:AlternateContent xmlns:mc="http://schemas.openxmlformats.org/markup-compatibility/2006">
              <mc:Choice xmlns:v="urn:schemas-microsoft-com:vml" Requires="v">
                <p:oleObj spid="_x0000_s21507" name="Equation" r:id="rId5" imgW="14325600" imgH="17373600" progId="Equation.DSMT4">
                  <p:embed/>
                </p:oleObj>
              </mc:Choice>
              <mc:Fallback>
                <p:oleObj name="Equation" r:id="rId5" imgW="14325600" imgH="17373600" progId="Equation.DSMT4">
                  <p:embed/>
                  <p:pic>
                    <p:nvPicPr>
                      <p:cNvPr id="0" name="图片 21506"/>
                      <p:cNvPicPr>
                        <a:picLocks noChangeAspect="1"/>
                      </p:cNvPicPr>
                      <p:nvPr/>
                    </p:nvPicPr>
                    <p:blipFill>
                      <a:blip r:embed="rId6"/>
                      <a:stretch>
                        <a:fillRect/>
                      </a:stretch>
                    </p:blipFill>
                    <p:spPr>
                      <a:xfrm>
                        <a:off x="9807897" y="841736"/>
                        <a:ext cx="5429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508555" y="2343263"/>
          <a:ext cx="257175" cy="381000"/>
        </p:xfrm>
        <a:graphic>
          <a:graphicData uri="http://schemas.openxmlformats.org/presentationml/2006/ole">
            <mc:AlternateContent xmlns:mc="http://schemas.openxmlformats.org/markup-compatibility/2006">
              <mc:Choice xmlns:v="urn:schemas-microsoft-com:vml" Requires="v">
                <p:oleObj spid="_x0000_s21508" name="Equation" r:id="rId7" imgW="6705600" imgH="10058400" progId="Equation.DSMT4">
                  <p:embed/>
                </p:oleObj>
              </mc:Choice>
              <mc:Fallback>
                <p:oleObj name="Equation" r:id="rId7" imgW="6705600" imgH="10058400" progId="Equation.DSMT4">
                  <p:embed/>
                  <p:pic>
                    <p:nvPicPr>
                      <p:cNvPr id="0" name="图片 21507"/>
                      <p:cNvPicPr>
                        <a:picLocks noChangeAspect="1"/>
                      </p:cNvPicPr>
                      <p:nvPr/>
                    </p:nvPicPr>
                    <p:blipFill>
                      <a:blip r:embed="rId8"/>
                      <a:stretch>
                        <a:fillRect/>
                      </a:stretch>
                    </p:blipFill>
                    <p:spPr>
                      <a:xfrm>
                        <a:off x="5508555" y="2343263"/>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817431" y="2200127"/>
          <a:ext cx="219075" cy="657225"/>
        </p:xfrm>
        <a:graphic>
          <a:graphicData uri="http://schemas.openxmlformats.org/presentationml/2006/ole">
            <mc:AlternateContent xmlns:mc="http://schemas.openxmlformats.org/markup-compatibility/2006">
              <mc:Choice xmlns:v="urn:schemas-microsoft-com:vml" Requires="v">
                <p:oleObj spid="_x0000_s21509" name="Equation" r:id="rId9" imgW="5791200" imgH="17373600" progId="Equation.DSMT4">
                  <p:embed/>
                </p:oleObj>
              </mc:Choice>
              <mc:Fallback>
                <p:oleObj name="Equation" r:id="rId9" imgW="5791200" imgH="17373600" progId="Equation.DSMT4">
                  <p:embed/>
                  <p:pic>
                    <p:nvPicPr>
                      <p:cNvPr id="0" name="图片 21508"/>
                      <p:cNvPicPr>
                        <a:picLocks noChangeAspect="1"/>
                      </p:cNvPicPr>
                      <p:nvPr/>
                    </p:nvPicPr>
                    <p:blipFill>
                      <a:blip r:embed="rId10"/>
                      <a:stretch>
                        <a:fillRect/>
                      </a:stretch>
                    </p:blipFill>
                    <p:spPr>
                      <a:xfrm>
                        <a:off x="6817431" y="2200127"/>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965089" y="2172110"/>
          <a:ext cx="314324" cy="761999"/>
        </p:xfrm>
        <a:graphic>
          <a:graphicData uri="http://schemas.openxmlformats.org/presentationml/2006/ole">
            <mc:AlternateContent xmlns:mc="http://schemas.openxmlformats.org/markup-compatibility/2006">
              <mc:Choice xmlns:v="urn:schemas-microsoft-com:vml" Requires="v">
                <p:oleObj spid="_x0000_s21510" name="Equation" r:id="rId11" imgW="8229600" imgH="20116800" progId="Equation.DSMT4">
                  <p:embed/>
                </p:oleObj>
              </mc:Choice>
              <mc:Fallback>
                <p:oleObj name="Equation" r:id="rId11" imgW="8229600" imgH="20116800" progId="Equation.DSMT4">
                  <p:embed/>
                  <p:pic>
                    <p:nvPicPr>
                      <p:cNvPr id="0" name="图片 21509"/>
                      <p:cNvPicPr>
                        <a:picLocks noChangeAspect="1"/>
                      </p:cNvPicPr>
                      <p:nvPr/>
                    </p:nvPicPr>
                    <p:blipFill>
                      <a:blip r:embed="rId12"/>
                      <a:stretch>
                        <a:fillRect/>
                      </a:stretch>
                    </p:blipFill>
                    <p:spPr>
                      <a:xfrm>
                        <a:off x="10965089" y="2172110"/>
                        <a:ext cx="314324" cy="761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157713" y="2941913"/>
          <a:ext cx="666750" cy="657225"/>
        </p:xfrm>
        <a:graphic>
          <a:graphicData uri="http://schemas.openxmlformats.org/presentationml/2006/ole">
            <mc:AlternateContent xmlns:mc="http://schemas.openxmlformats.org/markup-compatibility/2006">
              <mc:Choice xmlns:v="urn:schemas-microsoft-com:vml" Requires="v">
                <p:oleObj spid="_x0000_s21511" name="Equation" r:id="rId13" imgW="17678400" imgH="17373600" progId="Equation.DSMT4">
                  <p:embed/>
                </p:oleObj>
              </mc:Choice>
              <mc:Fallback>
                <p:oleObj name="Equation" r:id="rId13" imgW="17678400" imgH="17373600" progId="Equation.DSMT4">
                  <p:embed/>
                  <p:pic>
                    <p:nvPicPr>
                      <p:cNvPr id="0" name="图片 21510"/>
                      <p:cNvPicPr>
                        <a:picLocks noChangeAspect="1"/>
                      </p:cNvPicPr>
                      <p:nvPr/>
                    </p:nvPicPr>
                    <p:blipFill>
                      <a:blip r:embed="rId14"/>
                      <a:stretch>
                        <a:fillRect/>
                      </a:stretch>
                    </p:blipFill>
                    <p:spPr>
                      <a:xfrm>
                        <a:off x="1157713" y="2941913"/>
                        <a:ext cx="666750"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063604" y="2941913"/>
          <a:ext cx="666750" cy="657225"/>
        </p:xfrm>
        <a:graphic>
          <a:graphicData uri="http://schemas.openxmlformats.org/presentationml/2006/ole">
            <mc:AlternateContent xmlns:mc="http://schemas.openxmlformats.org/markup-compatibility/2006">
              <mc:Choice xmlns:v="urn:schemas-microsoft-com:vml" Requires="v">
                <p:oleObj spid="_x0000_s21512" name="Equation" r:id="rId15" imgW="17678400" imgH="17373600" progId="Equation.DSMT4">
                  <p:embed/>
                </p:oleObj>
              </mc:Choice>
              <mc:Fallback>
                <p:oleObj name="Equation" r:id="rId15" imgW="17678400" imgH="17373600" progId="Equation.DSMT4">
                  <p:embed/>
                  <p:pic>
                    <p:nvPicPr>
                      <p:cNvPr id="0" name="图片 21511"/>
                      <p:cNvPicPr>
                        <a:picLocks noChangeAspect="1"/>
                      </p:cNvPicPr>
                      <p:nvPr/>
                    </p:nvPicPr>
                    <p:blipFill>
                      <a:blip r:embed="rId16"/>
                      <a:stretch>
                        <a:fillRect/>
                      </a:stretch>
                    </p:blipFill>
                    <p:spPr>
                      <a:xfrm>
                        <a:off x="5063604" y="2941913"/>
                        <a:ext cx="666750"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140000" y="3643125"/>
          <a:ext cx="257174" cy="657224"/>
        </p:xfrm>
        <a:graphic>
          <a:graphicData uri="http://schemas.openxmlformats.org/presentationml/2006/ole">
            <mc:AlternateContent xmlns:mc="http://schemas.openxmlformats.org/markup-compatibility/2006">
              <mc:Choice xmlns:v="urn:schemas-microsoft-com:vml" Requires="v">
                <p:oleObj spid="_x0000_s21513" name="Equation" r:id="rId17" imgW="6705600" imgH="17373600" progId="Equation.DSMT4">
                  <p:embed/>
                </p:oleObj>
              </mc:Choice>
              <mc:Fallback>
                <p:oleObj name="Equation" r:id="rId17" imgW="6705600" imgH="17373600" progId="Equation.DSMT4">
                  <p:embed/>
                  <p:pic>
                    <p:nvPicPr>
                      <p:cNvPr id="0" name="图片 21512"/>
                      <p:cNvPicPr>
                        <a:picLocks noChangeAspect="1"/>
                      </p:cNvPicPr>
                      <p:nvPr/>
                    </p:nvPicPr>
                    <p:blipFill>
                      <a:blip r:embed="rId18"/>
                      <a:stretch>
                        <a:fillRect/>
                      </a:stretch>
                    </p:blipFill>
                    <p:spPr>
                      <a:xfrm>
                        <a:off x="4140000" y="3643125"/>
                        <a:ext cx="25717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009589" y="4376894"/>
          <a:ext cx="209549" cy="657224"/>
        </p:xfrm>
        <a:graphic>
          <a:graphicData uri="http://schemas.openxmlformats.org/presentationml/2006/ole">
            <mc:AlternateContent xmlns:mc="http://schemas.openxmlformats.org/markup-compatibility/2006">
              <mc:Choice xmlns:v="urn:schemas-microsoft-com:vml" Requires="v">
                <p:oleObj spid="_x0000_s21514" name="Equation" r:id="rId19" imgW="5486400" imgH="17373600" progId="Equation.DSMT4">
                  <p:embed/>
                </p:oleObj>
              </mc:Choice>
              <mc:Fallback>
                <p:oleObj name="Equation" r:id="rId19" imgW="5486400" imgH="17373600" progId="Equation.DSMT4">
                  <p:embed/>
                  <p:pic>
                    <p:nvPicPr>
                      <p:cNvPr id="0" name="图片 21513"/>
                      <p:cNvPicPr>
                        <a:picLocks noChangeAspect="1"/>
                      </p:cNvPicPr>
                      <p:nvPr/>
                    </p:nvPicPr>
                    <p:blipFill>
                      <a:blip r:embed="rId20"/>
                      <a:stretch>
                        <a:fillRect/>
                      </a:stretch>
                    </p:blipFill>
                    <p:spPr>
                      <a:xfrm>
                        <a:off x="5009589" y="4376894"/>
                        <a:ext cx="209549"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5559938" y="4427720"/>
          <a:ext cx="514349" cy="714375"/>
        </p:xfrm>
        <a:graphic>
          <a:graphicData uri="http://schemas.openxmlformats.org/presentationml/2006/ole">
            <mc:AlternateContent xmlns:mc="http://schemas.openxmlformats.org/markup-compatibility/2006">
              <mc:Choice xmlns:v="urn:schemas-microsoft-com:vml" Requires="v">
                <p:oleObj spid="_x0000_s21515" name="Equation" r:id="rId21" imgW="13716000" imgH="18897600" progId="Equation.DSMT4">
                  <p:embed/>
                </p:oleObj>
              </mc:Choice>
              <mc:Fallback>
                <p:oleObj name="Equation" r:id="rId21" imgW="13716000" imgH="18897600" progId="Equation.DSMT4">
                  <p:embed/>
                  <p:pic>
                    <p:nvPicPr>
                      <p:cNvPr id="0" name="图片 21514"/>
                      <p:cNvPicPr>
                        <a:picLocks noChangeAspect="1"/>
                      </p:cNvPicPr>
                      <p:nvPr/>
                    </p:nvPicPr>
                    <p:blipFill>
                      <a:blip r:embed="rId22"/>
                      <a:stretch>
                        <a:fillRect/>
                      </a:stretch>
                    </p:blipFill>
                    <p:spPr>
                      <a:xfrm>
                        <a:off x="5559938" y="4427720"/>
                        <a:ext cx="514349" cy="714375"/>
                      </a:xfrm>
                      <a:prstGeom prst="rect">
                        <a:avLst/>
                      </a:prstGeom>
                      <a:noFill/>
                      <a:ln w="9525">
                        <a:noFill/>
                      </a:ln>
                    </p:spPr>
                  </p:pic>
                </p:oleObj>
              </mc:Fallback>
            </mc:AlternateContent>
          </a:graphicData>
        </a:graphic>
      </p:graphicFrame>
      <p:grpSp>
        <p:nvGrpSpPr>
          <p:cNvPr id="15" name="组合 14"/>
          <p:cNvGrpSpPr/>
          <p:nvPr/>
        </p:nvGrpSpPr>
        <p:grpSpPr>
          <a:xfrm>
            <a:off x="7524254" y="4284365"/>
            <a:ext cx="4121421" cy="1875983"/>
            <a:chOff x="3707830" y="1044005"/>
            <a:chExt cx="4121421" cy="1875983"/>
          </a:xfrm>
        </p:grpSpPr>
        <p:pic>
          <p:nvPicPr>
            <p:cNvPr id="16" name="图片 3" descr="textimage56.jpeg"/>
            <p:cNvPicPr>
              <a:picLocks noChangeAspect="1"/>
            </p:cNvPicPr>
            <p:nvPr/>
          </p:nvPicPr>
          <p:blipFill>
            <a:blip r:embed="rId23" cstate="print"/>
            <a:stretch>
              <a:fillRect/>
            </a:stretch>
          </p:blipFill>
          <p:spPr>
            <a:xfrm>
              <a:off x="3707830" y="1116013"/>
              <a:ext cx="1304925" cy="1504949"/>
            </a:xfrm>
            <a:prstGeom prst="rect">
              <a:avLst/>
            </a:prstGeom>
          </p:spPr>
        </p:pic>
        <p:pic>
          <p:nvPicPr>
            <p:cNvPr id="17" name="图片 4" descr="textimage57.jpeg"/>
            <p:cNvPicPr>
              <a:picLocks noChangeAspect="1"/>
            </p:cNvPicPr>
            <p:nvPr/>
          </p:nvPicPr>
          <p:blipFill>
            <a:blip r:embed="rId24" cstate="print"/>
            <a:stretch>
              <a:fillRect/>
            </a:stretch>
          </p:blipFill>
          <p:spPr>
            <a:xfrm>
              <a:off x="5436022" y="1044005"/>
              <a:ext cx="2393229" cy="1526522"/>
            </a:xfrm>
            <a:prstGeom prst="rect">
              <a:avLst/>
            </a:prstGeom>
          </p:spPr>
        </p:pic>
        <p:sp>
          <p:nvSpPr>
            <p:cNvPr id="18" name="矩形 17"/>
            <p:cNvSpPr/>
            <p:nvPr/>
          </p:nvSpPr>
          <p:spPr>
            <a:xfrm>
              <a:off x="4211886" y="2412157"/>
              <a:ext cx="415498" cy="507831"/>
            </a:xfrm>
            <a:prstGeom prst="rect">
              <a:avLst/>
            </a:prstGeom>
          </p:spPr>
          <p:txBody>
            <a:bodyPr wrap="none">
              <a:spAutoFit/>
            </a:bodyPr>
            <a:lstStyle/>
            <a:p>
              <a:pPr eaLnBrk="0" latinLnBrk="1" hangingPunct="0">
                <a:lnSpc>
                  <a:spcPct val="150000"/>
                </a:lnSpc>
                <a:spcBef>
                  <a:spcPts val="1185"/>
                </a:spcBef>
              </a:pPr>
              <a:r>
                <a:rPr lang="zh-CN" altLang="en-US" kern="0" dirty="0" smtClean="0">
                  <a:solidFill>
                    <a:srgbClr val="000000"/>
                  </a:solidFill>
                  <a:latin typeface="Times New Roman" panose="02020603050405020304" pitchFamily="65" charset="-122"/>
                  <a:ea typeface="楷体_GB2312" pitchFamily="65" charset="-122"/>
                </a:rPr>
                <a:t>甲</a:t>
              </a:r>
              <a:endParaRPr lang="zh-CN" altLang="en-US" dirty="0"/>
            </a:p>
          </p:txBody>
        </p:sp>
        <p:sp>
          <p:nvSpPr>
            <p:cNvPr id="19" name="矩形 18"/>
            <p:cNvSpPr/>
            <p:nvPr/>
          </p:nvSpPr>
          <p:spPr>
            <a:xfrm>
              <a:off x="6516936" y="2412157"/>
              <a:ext cx="415498" cy="460960"/>
            </a:xfrm>
            <a:prstGeom prst="rect">
              <a:avLst/>
            </a:prstGeom>
          </p:spPr>
          <p:txBody>
            <a:bodyPr wrap="none">
              <a:spAutoFit/>
            </a:bodyPr>
            <a:lstStyle/>
            <a:p>
              <a:pPr eaLnBrk="0" latinLnBrk="1" hangingPunct="0">
                <a:lnSpc>
                  <a:spcPct val="150000"/>
                </a:lnSpc>
                <a:spcBef>
                  <a:spcPts val="1185"/>
                </a:spcBef>
              </a:pPr>
              <a:r>
                <a:rPr lang="zh-CN" altLang="en-US" kern="0" dirty="0" smtClean="0">
                  <a:solidFill>
                    <a:srgbClr val="000000"/>
                  </a:solidFill>
                  <a:latin typeface="Times New Roman" panose="02020603050405020304" pitchFamily="65" charset="-122"/>
                  <a:ea typeface="楷体_GB2312" pitchFamily="65" charset="-122"/>
                </a:rPr>
                <a:t>乙</a:t>
              </a:r>
              <a:endParaRPr lang="zh-CN" altLang="en-US"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462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如图所示,在</a:t>
            </a:r>
            <a:r>
              <a:rPr lang="zh-CN" altLang="en-US" sz="2410" i="1" kern="0" dirty="0" smtClean="0">
                <a:solidFill>
                  <a:srgbClr val="000000"/>
                </a:solidFill>
                <a:latin typeface="Times New Roman" panose="02020603050405020304" pitchFamily="65" charset="-122"/>
                <a:ea typeface="华文细黑" panose="02010600040101010101" pitchFamily="65" charset="-122"/>
              </a:rPr>
              <a:t>xOy</a:t>
            </a:r>
            <a:r>
              <a:rPr lang="zh-CN" altLang="en-US" sz="2410" kern="0" dirty="0" smtClean="0">
                <a:solidFill>
                  <a:srgbClr val="000000"/>
                </a:solidFill>
                <a:latin typeface="Times New Roman" panose="02020603050405020304" pitchFamily="65" charset="-122"/>
                <a:ea typeface="华文细黑" panose="02010600040101010101" pitchFamily="65" charset="-122"/>
              </a:rPr>
              <a:t>平面内的第一象限内</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=4</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处竖直放置一长度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=4</a:t>
            </a:r>
            <a:r>
              <a:rPr lang="zh-CN" altLang="en-US" sz="2045" kern="0" spc="730"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的粒子吸</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收板</a:t>
            </a:r>
            <a:r>
              <a:rPr lang="zh-CN" altLang="en-US" sz="2410" i="1" kern="0" dirty="0" smtClean="0">
                <a:solidFill>
                  <a:srgbClr val="000000"/>
                </a:solidFill>
                <a:latin typeface="Times New Roman" panose="02020603050405020304" pitchFamily="65" charset="-122"/>
                <a:ea typeface="华文细黑" panose="02010600040101010101" pitchFamily="65" charset="-122"/>
              </a:rPr>
              <a:t>PQ</a:t>
            </a:r>
            <a:r>
              <a:rPr lang="zh-CN" altLang="en-US" sz="2410" kern="0" dirty="0" smtClean="0">
                <a:solidFill>
                  <a:srgbClr val="000000"/>
                </a:solidFill>
                <a:latin typeface="Times New Roman" panose="02020603050405020304" pitchFamily="65" charset="-122"/>
                <a:ea typeface="华文细黑" panose="02010600040101010101" pitchFamily="65" charset="-122"/>
              </a:rPr>
              <a:t>,在</a:t>
            </a:r>
            <a:r>
              <a:rPr lang="zh-CN" altLang="en-US" sz="2410" i="1" kern="0" dirty="0" smtClean="0">
                <a:solidFill>
                  <a:srgbClr val="000000"/>
                </a:solidFill>
                <a:latin typeface="Times New Roman" panose="02020603050405020304" pitchFamily="65" charset="-122"/>
                <a:ea typeface="华文细黑" panose="02010600040101010101" pitchFamily="65" charset="-122"/>
              </a:rPr>
              <a:t>PQ</a:t>
            </a:r>
            <a:r>
              <a:rPr lang="zh-CN" altLang="en-US" sz="2410" kern="0" dirty="0" smtClean="0">
                <a:solidFill>
                  <a:srgbClr val="000000"/>
                </a:solidFill>
                <a:latin typeface="Times New Roman" panose="02020603050405020304" pitchFamily="65" charset="-122"/>
                <a:ea typeface="华文细黑" panose="02010600040101010101" pitchFamily="65" charset="-122"/>
              </a:rPr>
              <a:t>板与</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轴之间存在方向垂直纸面向外、磁感应强度大小为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的匀强磁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场。在原点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处有一粒子源,可以发射质量为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的带电粒子,不计粒子的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重力及粒子间的相互作用。</a:t>
            </a:r>
            <a:endParaRPr lang="zh-CN" altLang="en-US" dirty="0"/>
          </a:p>
          <a:p>
            <a:pPr marL="0" indent="0" eaLnBrk="0" latinLnBrk="1" hangingPunct="0">
              <a:lnSpc>
                <a:spcPct val="150000"/>
              </a:lnSpc>
              <a:spcBef>
                <a:spcPts val="145"/>
              </a:spcBef>
              <a:buNone/>
            </a:pPr>
            <a:r>
              <a:rPr lang="zh-CN" altLang="en-US" sz="7135" kern="0" spc="771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eaLnBrk="0" latinLnBrk="1" hangingPunct="0">
              <a:lnSpc>
                <a:spcPct val="150000"/>
              </a:lnSpc>
              <a:spcBef>
                <a:spcPts val="163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(1)若粒子源仅沿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轴正方向发射出大量不同速率的粒子,求恰好击中</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点的粒子速率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410" dirty="0"/>
          </a:p>
        </p:txBody>
      </p:sp>
      <p:pic>
        <p:nvPicPr>
          <p:cNvPr id="3" name="图片 3" descr="textimage58.jpeg"/>
          <p:cNvPicPr>
            <a:picLocks noChangeAspect="1"/>
          </p:cNvPicPr>
          <p:nvPr/>
        </p:nvPicPr>
        <p:blipFill>
          <a:blip r:embed="rId1" cstate="print"/>
          <a:stretch>
            <a:fillRect/>
          </a:stretch>
        </p:blipFill>
        <p:spPr>
          <a:xfrm>
            <a:off x="5219998" y="2844205"/>
            <a:ext cx="1868493" cy="1821309"/>
          </a:xfrm>
          <a:prstGeom prst="rect">
            <a:avLst/>
          </a:prstGeom>
        </p:spPr>
      </p:pic>
      <p:graphicFrame>
        <p:nvGraphicFramePr>
          <p:cNvPr id="5" name="对象 4"/>
          <p:cNvGraphicFramePr>
            <a:graphicFrameLocks noChangeAspect="1"/>
          </p:cNvGraphicFramePr>
          <p:nvPr/>
        </p:nvGraphicFramePr>
        <p:xfrm>
          <a:off x="9954300" y="803598"/>
          <a:ext cx="352424" cy="352424"/>
        </p:xfrm>
        <a:graphic>
          <a:graphicData uri="http://schemas.openxmlformats.org/presentationml/2006/ole">
            <mc:AlternateContent xmlns:mc="http://schemas.openxmlformats.org/markup-compatibility/2006">
              <mc:Choice xmlns:v="urn:schemas-microsoft-com:vml" Requires="v">
                <p:oleObj spid="_x0000_s22529" name="Equation" r:id="rId2" imgW="9448800" imgH="9448800" progId="Equation.DSMT4">
                  <p:embed/>
                </p:oleObj>
              </mc:Choice>
              <mc:Fallback>
                <p:oleObj name="Equation" r:id="rId2" imgW="9448800" imgH="9448800" progId="Equation.DSMT4">
                  <p:embed/>
                  <p:pic>
                    <p:nvPicPr>
                      <p:cNvPr id="0" name="图片 22528"/>
                      <p:cNvPicPr>
                        <a:picLocks noChangeAspect="1"/>
                      </p:cNvPicPr>
                      <p:nvPr/>
                    </p:nvPicPr>
                    <p:blipFill>
                      <a:blip r:embed="rId3"/>
                      <a:stretch>
                        <a:fillRect/>
                      </a:stretch>
                    </p:blipFill>
                    <p:spPr>
                      <a:xfrm>
                        <a:off x="9954300" y="803598"/>
                        <a:ext cx="352424" cy="3524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906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2)若粒子源仅沿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轴正方向发射出大量不同速率的粒子,求能被吸收板</a:t>
            </a:r>
            <a:r>
              <a:rPr lang="zh-CN" altLang="en-US" sz="2410" i="1" kern="0" dirty="0" smtClean="0">
                <a:solidFill>
                  <a:srgbClr val="000000"/>
                </a:solidFill>
                <a:latin typeface="Times New Roman" panose="02020603050405020304" pitchFamily="65" charset="-122"/>
                <a:ea typeface="华文细黑" panose="02010600040101010101" pitchFamily="65" charset="-122"/>
              </a:rPr>
              <a:t>PQ</a:t>
            </a:r>
            <a:r>
              <a:rPr lang="zh-CN" altLang="en-US" sz="2410" kern="0" dirty="0" smtClean="0">
                <a:solidFill>
                  <a:srgbClr val="000000"/>
                </a:solidFill>
                <a:latin typeface="Times New Roman" panose="02020603050405020304" pitchFamily="65" charset="-122"/>
                <a:ea typeface="华文细黑" panose="02010600040101010101" pitchFamily="65" charset="-122"/>
              </a:rPr>
              <a:t>吸收的粒子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的范围。</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(3)若在点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(8</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,0)处放置一粒子回收器,为回收恰好从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点进入</a:t>
            </a:r>
            <a:r>
              <a:rPr lang="zh-CN" altLang="en-US" sz="2410" i="1" kern="0" dirty="0" smtClean="0">
                <a:solidFill>
                  <a:srgbClr val="000000"/>
                </a:solidFill>
                <a:latin typeface="Times New Roman" panose="02020603050405020304" pitchFamily="65" charset="-122"/>
                <a:ea typeface="华文细黑" panose="02010600040101010101" pitchFamily="65" charset="-122"/>
              </a:rPr>
              <a:t>PQ</a:t>
            </a:r>
            <a:r>
              <a:rPr lang="zh-CN" altLang="en-US" sz="2410" kern="0" dirty="0" smtClean="0">
                <a:solidFill>
                  <a:srgbClr val="000000"/>
                </a:solidFill>
                <a:latin typeface="Times New Roman" panose="02020603050405020304" pitchFamily="65" charset="-122"/>
                <a:ea typeface="华文细黑" panose="02010600040101010101" pitchFamily="65" charset="-122"/>
              </a:rPr>
              <a:t>右侧区间的粒子,在</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PM</a:t>
            </a:r>
            <a:r>
              <a:rPr lang="zh-CN" altLang="en-US" sz="2410" kern="0" dirty="0" smtClean="0">
                <a:solidFill>
                  <a:srgbClr val="000000"/>
                </a:solidFill>
                <a:latin typeface="Times New Roman" panose="02020603050405020304" pitchFamily="65" charset="-122"/>
                <a:ea typeface="华文细黑" panose="02010600040101010101" pitchFamily="65" charset="-122"/>
              </a:rPr>
              <a:t>右侧加一方向垂直纸面向外的矩形匀强磁场(图中未画出,矩形边界处有磁场,粒子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一直在磁场中运动)。求此矩形磁场区域的最小面积</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min</a:t>
            </a:r>
            <a:r>
              <a:rPr lang="zh-CN" altLang="en-US" sz="2410" kern="0" dirty="0" smtClean="0">
                <a:solidFill>
                  <a:srgbClr val="000000"/>
                </a:solidFill>
                <a:latin typeface="Times New Roman" panose="02020603050405020304" pitchFamily="65" charset="-122"/>
                <a:ea typeface="华文细黑" panose="02010600040101010101" pitchFamily="65" charset="-122"/>
              </a:rPr>
              <a:t>和此类粒子从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点发射到进入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回收器所用的时间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138018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090" kern="0" spc="21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090" kern="0" spc="21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黑体" panose="02010609060101010101" pitchFamily="65" charset="-122"/>
                <a:ea typeface="楷体_GB2312" pitchFamily="65" charset="-122"/>
              </a:rPr>
              <a:t>≤</a:t>
            </a:r>
            <a:r>
              <a:rPr lang="zh-CN" altLang="en-US" sz="3090" kern="0" spc="2086"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(3)32</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285" kern="0" spc="12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742800" y="518495"/>
          <a:ext cx="666749" cy="657224"/>
        </p:xfrm>
        <a:graphic>
          <a:graphicData uri="http://schemas.openxmlformats.org/presentationml/2006/ole">
            <mc:AlternateContent xmlns:mc="http://schemas.openxmlformats.org/markup-compatibility/2006">
              <mc:Choice xmlns:v="urn:schemas-microsoft-com:vml" Requires="v">
                <p:oleObj spid="_x0000_s23553" name="Equation" r:id="rId1" imgW="17678400" imgH="17373600" progId="Equation.DSMT4">
                  <p:embed/>
                </p:oleObj>
              </mc:Choice>
              <mc:Fallback>
                <p:oleObj name="Equation" r:id="rId1" imgW="17678400" imgH="17373600" progId="Equation.DSMT4">
                  <p:embed/>
                  <p:pic>
                    <p:nvPicPr>
                      <p:cNvPr id="0" name="图片 23552"/>
                      <p:cNvPicPr>
                        <a:picLocks noChangeAspect="1"/>
                      </p:cNvPicPr>
                      <p:nvPr/>
                    </p:nvPicPr>
                    <p:blipFill>
                      <a:blip r:embed="rId2"/>
                      <a:stretch>
                        <a:fillRect/>
                      </a:stretch>
                    </p:blipFill>
                    <p:spPr>
                      <a:xfrm>
                        <a:off x="1742800" y="518495"/>
                        <a:ext cx="66674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072351" y="518495"/>
          <a:ext cx="666749" cy="657224"/>
        </p:xfrm>
        <a:graphic>
          <a:graphicData uri="http://schemas.openxmlformats.org/presentationml/2006/ole">
            <mc:AlternateContent xmlns:mc="http://schemas.openxmlformats.org/markup-compatibility/2006">
              <mc:Choice xmlns:v="urn:schemas-microsoft-com:vml" Requires="v">
                <p:oleObj spid="_x0000_s23554" name="Equation" r:id="rId3" imgW="17678400" imgH="17373600" progId="Equation.DSMT4">
                  <p:embed/>
                </p:oleObj>
              </mc:Choice>
              <mc:Fallback>
                <p:oleObj name="Equation" r:id="rId3" imgW="17678400" imgH="17373600" progId="Equation.DSMT4">
                  <p:embed/>
                  <p:pic>
                    <p:nvPicPr>
                      <p:cNvPr id="0" name="图片 23553"/>
                      <p:cNvPicPr>
                        <a:picLocks noChangeAspect="1"/>
                      </p:cNvPicPr>
                      <p:nvPr/>
                    </p:nvPicPr>
                    <p:blipFill>
                      <a:blip r:embed="rId4"/>
                      <a:stretch>
                        <a:fillRect/>
                      </a:stretch>
                    </p:blipFill>
                    <p:spPr>
                      <a:xfrm>
                        <a:off x="3072351" y="518495"/>
                        <a:ext cx="6667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485741" y="518495"/>
          <a:ext cx="657225" cy="657225"/>
        </p:xfrm>
        <a:graphic>
          <a:graphicData uri="http://schemas.openxmlformats.org/presentationml/2006/ole">
            <mc:AlternateContent xmlns:mc="http://schemas.openxmlformats.org/markup-compatibility/2006">
              <mc:Choice xmlns:v="urn:schemas-microsoft-com:vml" Requires="v">
                <p:oleObj spid="_x0000_s23555" name="Equation" r:id="rId5" imgW="17373600" imgH="17373600" progId="Equation.DSMT4">
                  <p:embed/>
                </p:oleObj>
              </mc:Choice>
              <mc:Fallback>
                <p:oleObj name="Equation" r:id="rId5" imgW="17373600" imgH="17373600" progId="Equation.DSMT4">
                  <p:embed/>
                  <p:pic>
                    <p:nvPicPr>
                      <p:cNvPr id="0" name="图片 23554"/>
                      <p:cNvPicPr>
                        <a:picLocks noChangeAspect="1"/>
                      </p:cNvPicPr>
                      <p:nvPr/>
                    </p:nvPicPr>
                    <p:blipFill>
                      <a:blip r:embed="rId6"/>
                      <a:stretch>
                        <a:fillRect/>
                      </a:stretch>
                    </p:blipFill>
                    <p:spPr>
                      <a:xfrm>
                        <a:off x="4485741" y="518495"/>
                        <a:ext cx="6572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666300" y="1270152"/>
          <a:ext cx="571500" cy="714375"/>
        </p:xfrm>
        <a:graphic>
          <a:graphicData uri="http://schemas.openxmlformats.org/presentationml/2006/ole">
            <mc:AlternateContent xmlns:mc="http://schemas.openxmlformats.org/markup-compatibility/2006">
              <mc:Choice xmlns:v="urn:schemas-microsoft-com:vml" Requires="v">
                <p:oleObj spid="_x0000_s23556" name="Equation" r:id="rId7" imgW="15240000" imgH="18897600" progId="Equation.DSMT4">
                  <p:embed/>
                </p:oleObj>
              </mc:Choice>
              <mc:Fallback>
                <p:oleObj name="Equation" r:id="rId7" imgW="15240000" imgH="18897600" progId="Equation.DSMT4">
                  <p:embed/>
                  <p:pic>
                    <p:nvPicPr>
                      <p:cNvPr id="0" name="图片 23555"/>
                      <p:cNvPicPr>
                        <a:picLocks noChangeAspect="1"/>
                      </p:cNvPicPr>
                      <p:nvPr/>
                    </p:nvPicPr>
                    <p:blipFill>
                      <a:blip r:embed="rId8"/>
                      <a:stretch>
                        <a:fillRect/>
                      </a:stretch>
                    </p:blipFill>
                    <p:spPr>
                      <a:xfrm>
                        <a:off x="1666300" y="1270152"/>
                        <a:ext cx="571500" cy="714375"/>
                      </a:xfrm>
                      <a:prstGeom prst="rect">
                        <a:avLst/>
                      </a:prstGeom>
                      <a:noFill/>
                      <a:ln w="9525">
                        <a:noFill/>
                      </a:ln>
                    </p:spPr>
                  </p:pic>
                </p:oleObj>
              </mc:Fallback>
            </mc:AlternateContent>
          </a:graphicData>
        </a:graphic>
      </p:graphicFrame>
      <p:sp>
        <p:nvSpPr>
          <p:cNvPr id="8" name="TextBox 2"/>
          <p:cNvSpPr txBox="1"/>
          <p:nvPr/>
        </p:nvSpPr>
        <p:spPr>
          <a:xfrm>
            <a:off x="468000" y="1939278"/>
            <a:ext cx="11831400" cy="442589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(1)粒子在匀强磁场中做匀速圆周运动,洛伦兹力提供粒子做匀速圆周运动的向</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心力,若粒子恰好击中</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点,运动轨迹如图所示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5115" kern="0" spc="5161"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8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根据几何知识可知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601"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1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9" name="图片 3" descr="textimage59.jpeg"/>
          <p:cNvPicPr>
            <a:picLocks noChangeAspect="1"/>
          </p:cNvPicPr>
          <p:nvPr/>
        </p:nvPicPr>
        <p:blipFill>
          <a:blip r:embed="rId9" cstate="print"/>
          <a:stretch>
            <a:fillRect/>
          </a:stretch>
        </p:blipFill>
        <p:spPr>
          <a:xfrm>
            <a:off x="5219998" y="3127371"/>
            <a:ext cx="1872208" cy="1790212"/>
          </a:xfrm>
          <a:prstGeom prst="rect">
            <a:avLst/>
          </a:prstGeom>
        </p:spPr>
      </p:pic>
      <p:graphicFrame>
        <p:nvGraphicFramePr>
          <p:cNvPr id="10" name="对象 9"/>
          <p:cNvGraphicFramePr>
            <a:graphicFrameLocks noChangeAspect="1"/>
          </p:cNvGraphicFramePr>
          <p:nvPr/>
        </p:nvGraphicFramePr>
        <p:xfrm>
          <a:off x="1188402" y="4999579"/>
          <a:ext cx="514350" cy="762000"/>
        </p:xfrm>
        <a:graphic>
          <a:graphicData uri="http://schemas.openxmlformats.org/presentationml/2006/ole">
            <mc:AlternateContent xmlns:mc="http://schemas.openxmlformats.org/markup-compatibility/2006">
              <mc:Choice xmlns:v="urn:schemas-microsoft-com:vml" Requires="v">
                <p:oleObj spid="_x0000_s23557" name="Equation" r:id="rId10" imgW="13716000" imgH="20116800" progId="Equation.DSMT4">
                  <p:embed/>
                </p:oleObj>
              </mc:Choice>
              <mc:Fallback>
                <p:oleObj name="Equation" r:id="rId10" imgW="13716000" imgH="20116800" progId="Equation.DSMT4">
                  <p:embed/>
                  <p:pic>
                    <p:nvPicPr>
                      <p:cNvPr id="0" name="图片 23556"/>
                      <p:cNvPicPr>
                        <a:picLocks noChangeAspect="1"/>
                      </p:cNvPicPr>
                      <p:nvPr/>
                    </p:nvPicPr>
                    <p:blipFill>
                      <a:blip r:embed="rId11"/>
                      <a:stretch>
                        <a:fillRect/>
                      </a:stretch>
                    </p:blipFill>
                    <p:spPr>
                      <a:xfrm>
                        <a:off x="1188402" y="4999579"/>
                        <a:ext cx="514350" cy="7620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075713" y="5787381"/>
          <a:ext cx="666750" cy="657224"/>
        </p:xfrm>
        <a:graphic>
          <a:graphicData uri="http://schemas.openxmlformats.org/presentationml/2006/ole">
            <mc:AlternateContent xmlns:mc="http://schemas.openxmlformats.org/markup-compatibility/2006">
              <mc:Choice xmlns:v="urn:schemas-microsoft-com:vml" Requires="v">
                <p:oleObj spid="_x0000_s23558" name="Equation" r:id="rId12" imgW="17678400" imgH="17373600" progId="Equation.DSMT4">
                  <p:embed/>
                </p:oleObj>
              </mc:Choice>
              <mc:Fallback>
                <p:oleObj name="Equation" r:id="rId12" imgW="17678400" imgH="17373600" progId="Equation.DSMT4">
                  <p:embed/>
                  <p:pic>
                    <p:nvPicPr>
                      <p:cNvPr id="0" name="图片 23557"/>
                      <p:cNvPicPr>
                        <a:picLocks noChangeAspect="1"/>
                      </p:cNvPicPr>
                      <p:nvPr/>
                    </p:nvPicPr>
                    <p:blipFill>
                      <a:blip r:embed="rId13"/>
                      <a:stretch>
                        <a:fillRect/>
                      </a:stretch>
                    </p:blipFill>
                    <p:spPr>
                      <a:xfrm>
                        <a:off x="2075713" y="5787381"/>
                        <a:ext cx="666750"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10914"/>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(2)若粒子恰好击中</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点,设粒子速率为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,根据几何知识可知(</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200" kern="0" spc="57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395" kern="0" spc="-36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8</a:t>
            </a:r>
            <a:r>
              <a:rPr lang="zh-CN" altLang="en-US" sz="2410" i="1" kern="0" dirty="0" smtClean="0">
                <a:solidFill>
                  <a:srgbClr val="000000"/>
                </a:solidFill>
                <a:latin typeface="Times New Roman" panose="02020603050405020304" pitchFamily="65" charset="-122"/>
                <a:ea typeface="楷体_GB2312" pitchFamily="65" charset="-122"/>
              </a:rPr>
              <a:t>d</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又</a:t>
            </a:r>
            <a:r>
              <a:rPr lang="zh-CN" altLang="en-US" sz="2410" i="1" kern="0" dirty="0" smtClean="0">
                <a:solidFill>
                  <a:srgbClr val="000000"/>
                </a:solidFill>
                <a:latin typeface="Times New Roman" panose="02020603050405020304" pitchFamily="65" charset="-122"/>
                <a:ea typeface="楷体_GB2312" pitchFamily="65" charset="-122"/>
              </a:rPr>
              <a:t>qv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601"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086"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则能被吸收板</a:t>
            </a:r>
            <a:r>
              <a:rPr lang="zh-CN" altLang="en-US" sz="2410" i="1" kern="0" dirty="0" smtClean="0">
                <a:solidFill>
                  <a:srgbClr val="000000"/>
                </a:solidFill>
                <a:latin typeface="Times New Roman" panose="02020603050405020304" pitchFamily="65" charset="-122"/>
                <a:ea typeface="楷体_GB2312" pitchFamily="65" charset="-122"/>
              </a:rPr>
              <a:t>PQ</a:t>
            </a:r>
            <a:r>
              <a:rPr lang="zh-CN" altLang="en-US" sz="2410" kern="0" dirty="0" smtClean="0">
                <a:solidFill>
                  <a:srgbClr val="000000"/>
                </a:solidFill>
                <a:latin typeface="Times New Roman" panose="02020603050405020304" pitchFamily="65" charset="-122"/>
                <a:ea typeface="楷体_GB2312" pitchFamily="65" charset="-122"/>
              </a:rPr>
              <a:t>吸收的粒子速率满足</a:t>
            </a:r>
            <a:r>
              <a:rPr lang="zh-CN" altLang="en-US" sz="3090" kern="0" spc="21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黑体" panose="02010609060101010101" pitchFamily="65" charset="-122"/>
                <a:ea typeface="楷体_GB2312" pitchFamily="65" charset="-122"/>
              </a:rPr>
              <a:t>≤</a:t>
            </a:r>
            <a:r>
              <a:rPr lang="zh-CN" altLang="en-US" sz="3090" kern="0" spc="20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(3)若经过</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点的粒子能到达</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点,设矩形磁场的磁感应强度的大小为</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',根据几何知识</a:t>
            </a:r>
            <a:br>
              <a:rPr dirty="0"/>
            </a:br>
            <a:r>
              <a:rPr lang="zh-CN" altLang="en-US" sz="2410" kern="0" dirty="0" smtClean="0">
                <a:solidFill>
                  <a:srgbClr val="000000"/>
                </a:solidFill>
                <a:latin typeface="Times New Roman" panose="02020603050405020304" pitchFamily="65" charset="-122"/>
                <a:ea typeface="楷体_GB2312" pitchFamily="65" charset="-122"/>
              </a:rPr>
              <a:t>可知</a:t>
            </a:r>
            <a:r>
              <a:rPr lang="zh-CN" altLang="en-US" sz="2410" i="1" kern="0" dirty="0" smtClean="0">
                <a:solidFill>
                  <a:srgbClr val="000000"/>
                </a:solidFill>
                <a:latin typeface="Times New Roman" panose="02020603050405020304" pitchFamily="65" charset="-122"/>
                <a:ea typeface="楷体_GB2312" pitchFamily="65" charset="-122"/>
              </a:rPr>
              <a:t>PM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70" kern="0" spc="1755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=8</a:t>
            </a:r>
            <a:r>
              <a:rPr lang="zh-CN" altLang="en-US" sz="2410" i="1" kern="0" dirty="0" smtClean="0">
                <a:solidFill>
                  <a:srgbClr val="000000"/>
                </a:solidFill>
                <a:latin typeface="Times New Roman" panose="02020603050405020304" pitchFamily="65" charset="-122"/>
                <a:ea typeface="楷体_GB2312" pitchFamily="65" charset="-122"/>
              </a:rPr>
              <a:t>d</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1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d</a:t>
            </a:r>
            <a:endParaRPr lang="zh-CN" altLang="en-US" dirty="0"/>
          </a:p>
        </p:txBody>
      </p:sp>
      <p:graphicFrame>
        <p:nvGraphicFramePr>
          <p:cNvPr id="4" name="对象 3"/>
          <p:cNvGraphicFramePr>
            <a:graphicFrameLocks noChangeAspect="1"/>
          </p:cNvGraphicFramePr>
          <p:nvPr/>
        </p:nvGraphicFramePr>
        <p:xfrm>
          <a:off x="9414444" y="692339"/>
          <a:ext cx="352424" cy="352424"/>
        </p:xfrm>
        <a:graphic>
          <a:graphicData uri="http://schemas.openxmlformats.org/presentationml/2006/ole">
            <mc:AlternateContent xmlns:mc="http://schemas.openxmlformats.org/markup-compatibility/2006">
              <mc:Choice xmlns:v="urn:schemas-microsoft-com:vml" Requires="v">
                <p:oleObj spid="_x0000_s24577" name="Equation" r:id="rId1" imgW="9448800" imgH="9448800" progId="Equation.DSMT4">
                  <p:embed/>
                </p:oleObj>
              </mc:Choice>
              <mc:Fallback>
                <p:oleObj name="Equation" r:id="rId1" imgW="9448800" imgH="9448800" progId="Equation.DSMT4">
                  <p:embed/>
                  <p:pic>
                    <p:nvPicPr>
                      <p:cNvPr id="0" name="图片 24576"/>
                      <p:cNvPicPr>
                        <a:picLocks noChangeAspect="1"/>
                      </p:cNvPicPr>
                      <p:nvPr/>
                    </p:nvPicPr>
                    <p:blipFill>
                      <a:blip r:embed="rId2"/>
                      <a:stretch>
                        <a:fillRect/>
                      </a:stretch>
                    </p:blipFill>
                    <p:spPr>
                      <a:xfrm>
                        <a:off x="9414444" y="692339"/>
                        <a:ext cx="352424" cy="3524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270843" y="712781"/>
          <a:ext cx="257175" cy="381000"/>
        </p:xfrm>
        <a:graphic>
          <a:graphicData uri="http://schemas.openxmlformats.org/presentationml/2006/ole">
            <mc:AlternateContent xmlns:mc="http://schemas.openxmlformats.org/markup-compatibility/2006">
              <mc:Choice xmlns:v="urn:schemas-microsoft-com:vml" Requires="v">
                <p:oleObj spid="_x0000_s24578" name="Equation" r:id="rId3" imgW="6705600" imgH="10058400" progId="Equation.DSMT4">
                  <p:embed/>
                </p:oleObj>
              </mc:Choice>
              <mc:Fallback>
                <p:oleObj name="Equation" r:id="rId3" imgW="6705600" imgH="10058400" progId="Equation.DSMT4">
                  <p:embed/>
                  <p:pic>
                    <p:nvPicPr>
                      <p:cNvPr id="0" name="图片 24577"/>
                      <p:cNvPicPr>
                        <a:picLocks noChangeAspect="1"/>
                      </p:cNvPicPr>
                      <p:nvPr/>
                    </p:nvPicPr>
                    <p:blipFill>
                      <a:blip r:embed="rId4"/>
                      <a:stretch>
                        <a:fillRect/>
                      </a:stretch>
                    </p:blipFill>
                    <p:spPr>
                      <a:xfrm>
                        <a:off x="10270843" y="712781"/>
                        <a:ext cx="25717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94402" y="1856626"/>
          <a:ext cx="514350" cy="761999"/>
        </p:xfrm>
        <a:graphic>
          <a:graphicData uri="http://schemas.openxmlformats.org/presentationml/2006/ole">
            <mc:AlternateContent xmlns:mc="http://schemas.openxmlformats.org/markup-compatibility/2006">
              <mc:Choice xmlns:v="urn:schemas-microsoft-com:vml" Requires="v">
                <p:oleObj spid="_x0000_s24579" name="Equation" r:id="rId5" imgW="13716000" imgH="20116800" progId="Equation.DSMT4">
                  <p:embed/>
                </p:oleObj>
              </mc:Choice>
              <mc:Fallback>
                <p:oleObj name="Equation" r:id="rId5" imgW="13716000" imgH="20116800" progId="Equation.DSMT4">
                  <p:embed/>
                  <p:pic>
                    <p:nvPicPr>
                      <p:cNvPr id="0" name="图片 24578"/>
                      <p:cNvPicPr>
                        <a:picLocks noChangeAspect="1"/>
                      </p:cNvPicPr>
                      <p:nvPr/>
                    </p:nvPicPr>
                    <p:blipFill>
                      <a:blip r:embed="rId6"/>
                      <a:stretch>
                        <a:fillRect/>
                      </a:stretch>
                    </p:blipFill>
                    <p:spPr>
                      <a:xfrm>
                        <a:off x="1494402" y="1856626"/>
                        <a:ext cx="514350" cy="761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075713" y="2644428"/>
          <a:ext cx="657225" cy="657225"/>
        </p:xfrm>
        <a:graphic>
          <a:graphicData uri="http://schemas.openxmlformats.org/presentationml/2006/ole">
            <mc:AlternateContent xmlns:mc="http://schemas.openxmlformats.org/markup-compatibility/2006">
              <mc:Choice xmlns:v="urn:schemas-microsoft-com:vml" Requires="v">
                <p:oleObj spid="_x0000_s24580" name="Equation" r:id="rId7" imgW="17373600" imgH="17373600" progId="Equation.DSMT4">
                  <p:embed/>
                </p:oleObj>
              </mc:Choice>
              <mc:Fallback>
                <p:oleObj name="Equation" r:id="rId7" imgW="17373600" imgH="17373600" progId="Equation.DSMT4">
                  <p:embed/>
                  <p:pic>
                    <p:nvPicPr>
                      <p:cNvPr id="0" name="图片 24579"/>
                      <p:cNvPicPr>
                        <a:picLocks noChangeAspect="1"/>
                      </p:cNvPicPr>
                      <p:nvPr/>
                    </p:nvPicPr>
                    <p:blipFill>
                      <a:blip r:embed="rId8"/>
                      <a:stretch>
                        <a:fillRect/>
                      </a:stretch>
                    </p:blipFill>
                    <p:spPr>
                      <a:xfrm>
                        <a:off x="2075713" y="2644428"/>
                        <a:ext cx="65722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466184" y="3363641"/>
          <a:ext cx="666750" cy="657225"/>
        </p:xfrm>
        <a:graphic>
          <a:graphicData uri="http://schemas.openxmlformats.org/presentationml/2006/ole">
            <mc:AlternateContent xmlns:mc="http://schemas.openxmlformats.org/markup-compatibility/2006">
              <mc:Choice xmlns:v="urn:schemas-microsoft-com:vml" Requires="v">
                <p:oleObj spid="_x0000_s24581" name="Equation" r:id="rId9" imgW="17678400" imgH="17373600" progId="Equation.DSMT4">
                  <p:embed/>
                </p:oleObj>
              </mc:Choice>
              <mc:Fallback>
                <p:oleObj name="Equation" r:id="rId9" imgW="17678400" imgH="17373600" progId="Equation.DSMT4">
                  <p:embed/>
                  <p:pic>
                    <p:nvPicPr>
                      <p:cNvPr id="0" name="图片 24580"/>
                      <p:cNvPicPr>
                        <a:picLocks noChangeAspect="1"/>
                      </p:cNvPicPr>
                      <p:nvPr/>
                    </p:nvPicPr>
                    <p:blipFill>
                      <a:blip r:embed="rId10"/>
                      <a:stretch>
                        <a:fillRect/>
                      </a:stretch>
                    </p:blipFill>
                    <p:spPr>
                      <a:xfrm>
                        <a:off x="5466184" y="3363641"/>
                        <a:ext cx="66675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879574" y="3363641"/>
          <a:ext cx="657224" cy="657224"/>
        </p:xfrm>
        <a:graphic>
          <a:graphicData uri="http://schemas.openxmlformats.org/presentationml/2006/ole">
            <mc:AlternateContent xmlns:mc="http://schemas.openxmlformats.org/markup-compatibility/2006">
              <mc:Choice xmlns:v="urn:schemas-microsoft-com:vml" Requires="v">
                <p:oleObj spid="_x0000_s24582" name="Equation" r:id="rId11" imgW="17373600" imgH="17373600" progId="Equation.DSMT4">
                  <p:embed/>
                </p:oleObj>
              </mc:Choice>
              <mc:Fallback>
                <p:oleObj name="Equation" r:id="rId11" imgW="17373600" imgH="17373600" progId="Equation.DSMT4">
                  <p:embed/>
                  <p:pic>
                    <p:nvPicPr>
                      <p:cNvPr id="0" name="图片 24581"/>
                      <p:cNvPicPr>
                        <a:picLocks noChangeAspect="1"/>
                      </p:cNvPicPr>
                      <p:nvPr/>
                    </p:nvPicPr>
                    <p:blipFill>
                      <a:blip r:embed="rId12"/>
                      <a:stretch>
                        <a:fillRect/>
                      </a:stretch>
                    </p:blipFill>
                    <p:spPr>
                      <a:xfrm>
                        <a:off x="6879574" y="3363641"/>
                        <a:ext cx="65722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684648" y="4594239"/>
          <a:ext cx="2543175" cy="476250"/>
        </p:xfrm>
        <a:graphic>
          <a:graphicData uri="http://schemas.openxmlformats.org/presentationml/2006/ole">
            <mc:AlternateContent xmlns:mc="http://schemas.openxmlformats.org/markup-compatibility/2006">
              <mc:Choice xmlns:v="urn:schemas-microsoft-com:vml" Requires="v">
                <p:oleObj spid="_x0000_s24583" name="Equation" r:id="rId13" imgW="67360800" imgH="12496800" progId="Equation.DSMT4">
                  <p:embed/>
                </p:oleObj>
              </mc:Choice>
              <mc:Fallback>
                <p:oleObj name="Equation" r:id="rId13" imgW="67360800" imgH="12496800" progId="Equation.DSMT4">
                  <p:embed/>
                  <p:pic>
                    <p:nvPicPr>
                      <p:cNvPr id="0" name="图片 24582"/>
                      <p:cNvPicPr>
                        <a:picLocks noChangeAspect="1"/>
                      </p:cNvPicPr>
                      <p:nvPr/>
                    </p:nvPicPr>
                    <p:blipFill>
                      <a:blip r:embed="rId14"/>
                      <a:stretch>
                        <a:fillRect/>
                      </a:stretch>
                    </p:blipFill>
                    <p:spPr>
                      <a:xfrm>
                        <a:off x="1684648" y="4594239"/>
                        <a:ext cx="2543175" cy="47625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115835" y="5185813"/>
          <a:ext cx="533400" cy="657224"/>
        </p:xfrm>
        <a:graphic>
          <a:graphicData uri="http://schemas.openxmlformats.org/presentationml/2006/ole">
            <mc:AlternateContent xmlns:mc="http://schemas.openxmlformats.org/markup-compatibility/2006">
              <mc:Choice xmlns:v="urn:schemas-microsoft-com:vml" Requires="v">
                <p:oleObj spid="_x0000_s24584" name="Equation" r:id="rId15" imgW="14020800" imgH="17373600" progId="Equation.DSMT4">
                  <p:embed/>
                </p:oleObj>
              </mc:Choice>
              <mc:Fallback>
                <p:oleObj name="Equation" r:id="rId15" imgW="14020800" imgH="17373600" progId="Equation.DSMT4">
                  <p:embed/>
                  <p:pic>
                    <p:nvPicPr>
                      <p:cNvPr id="0" name="图片 24583"/>
                      <p:cNvPicPr>
                        <a:picLocks noChangeAspect="1"/>
                      </p:cNvPicPr>
                      <p:nvPr/>
                    </p:nvPicPr>
                    <p:blipFill>
                      <a:blip r:embed="rId16"/>
                      <a:stretch>
                        <a:fillRect/>
                      </a:stretch>
                    </p:blipFill>
                    <p:spPr>
                      <a:xfrm>
                        <a:off x="1115835" y="5185813"/>
                        <a:ext cx="533400"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矩形磁场区域的最小面积</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min</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8</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=32</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1815" kern="0" baseline="59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又</a:t>
            </a:r>
            <a:r>
              <a:rPr lang="zh-CN" altLang="en-US" sz="2410" i="1" kern="0" dirty="0" smtClean="0">
                <a:solidFill>
                  <a:srgbClr val="000000"/>
                </a:solidFill>
                <a:latin typeface="Times New Roman" panose="02020603050405020304" pitchFamily="65" charset="-122"/>
                <a:ea typeface="楷体_GB2312" pitchFamily="65" charset="-122"/>
              </a:rPr>
              <a:t>qv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B</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由几何知识可知</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=60</a:t>
            </a:r>
            <a:r>
              <a:rPr lang="zh-CN" altLang="en-US" sz="2410" kern="0" dirty="0" smtClean="0">
                <a:solidFill>
                  <a:srgbClr val="000000"/>
                </a:solidFill>
                <a:latin typeface="Arial Narrow" panose="020B0606020202030204" pitchFamily="65" charset="-122"/>
                <a:ea typeface="Arial Unicode MS"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粒子从</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点到</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162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3285" kern="0" spc="13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765"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粒子从</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点到</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点的时间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129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3285" kern="0" spc="13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915"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20"/>
              </a:spcBef>
              <a:buNone/>
            </a:pP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2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graphicFrame>
        <p:nvGraphicFramePr>
          <p:cNvPr id="4" name="对象 3"/>
          <p:cNvGraphicFramePr>
            <a:graphicFrameLocks noChangeAspect="1"/>
          </p:cNvGraphicFramePr>
          <p:nvPr/>
        </p:nvGraphicFramePr>
        <p:xfrm>
          <a:off x="1758991" y="1294447"/>
          <a:ext cx="314325" cy="695325"/>
        </p:xfrm>
        <a:graphic>
          <a:graphicData uri="http://schemas.openxmlformats.org/presentationml/2006/ole">
            <mc:AlternateContent xmlns:mc="http://schemas.openxmlformats.org/markup-compatibility/2006">
              <mc:Choice xmlns:v="urn:schemas-microsoft-com:vml" Requires="v">
                <p:oleObj spid="_x0000_s25601" name="Equation" r:id="rId1" imgW="8229600" imgH="18288000" progId="Equation.DSMT4">
                  <p:embed/>
                </p:oleObj>
              </mc:Choice>
              <mc:Fallback>
                <p:oleObj name="Equation" r:id="rId1" imgW="8229600" imgH="18288000" progId="Equation.DSMT4">
                  <p:embed/>
                  <p:pic>
                    <p:nvPicPr>
                      <p:cNvPr id="0" name="图片 25600"/>
                      <p:cNvPicPr>
                        <a:picLocks noChangeAspect="1"/>
                      </p:cNvPicPr>
                      <p:nvPr/>
                    </p:nvPicPr>
                    <p:blipFill>
                      <a:blip r:embed="rId2"/>
                      <a:stretch>
                        <a:fillRect/>
                      </a:stretch>
                    </p:blipFill>
                    <p:spPr>
                      <a:xfrm>
                        <a:off x="1758991" y="1294447"/>
                        <a:ext cx="314325" cy="6953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964274" y="3248649"/>
          <a:ext cx="590550" cy="657224"/>
        </p:xfrm>
        <a:graphic>
          <a:graphicData uri="http://schemas.openxmlformats.org/presentationml/2006/ole">
            <mc:AlternateContent xmlns:mc="http://schemas.openxmlformats.org/markup-compatibility/2006">
              <mc:Choice xmlns:v="urn:schemas-microsoft-com:vml" Requires="v">
                <p:oleObj spid="_x0000_s25602" name="Equation" r:id="rId3" imgW="15544800" imgH="17373600" progId="Equation.DSMT4">
                  <p:embed/>
                </p:oleObj>
              </mc:Choice>
              <mc:Fallback>
                <p:oleObj name="Equation" r:id="rId3" imgW="15544800" imgH="17373600" progId="Equation.DSMT4">
                  <p:embed/>
                  <p:pic>
                    <p:nvPicPr>
                      <p:cNvPr id="0" name="图片 25601"/>
                      <p:cNvPicPr>
                        <a:picLocks noChangeAspect="1"/>
                      </p:cNvPicPr>
                      <p:nvPr/>
                    </p:nvPicPr>
                    <p:blipFill>
                      <a:blip r:embed="rId4"/>
                      <a:stretch>
                        <a:fillRect/>
                      </a:stretch>
                    </p:blipFill>
                    <p:spPr>
                      <a:xfrm>
                        <a:off x="3964274" y="3248649"/>
                        <a:ext cx="59055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730714" y="3248538"/>
          <a:ext cx="590550" cy="714375"/>
        </p:xfrm>
        <a:graphic>
          <a:graphicData uri="http://schemas.openxmlformats.org/presentationml/2006/ole">
            <mc:AlternateContent xmlns:mc="http://schemas.openxmlformats.org/markup-compatibility/2006">
              <mc:Choice xmlns:v="urn:schemas-microsoft-com:vml" Requires="v">
                <p:oleObj spid="_x0000_s25603" name="Equation" r:id="rId5" imgW="15544800" imgH="18897600" progId="Equation.DSMT4">
                  <p:embed/>
                </p:oleObj>
              </mc:Choice>
              <mc:Fallback>
                <p:oleObj name="Equation" r:id="rId5" imgW="15544800" imgH="18897600" progId="Equation.DSMT4">
                  <p:embed/>
                  <p:pic>
                    <p:nvPicPr>
                      <p:cNvPr id="0" name="图片 25602"/>
                      <p:cNvPicPr>
                        <a:picLocks noChangeAspect="1"/>
                      </p:cNvPicPr>
                      <p:nvPr/>
                    </p:nvPicPr>
                    <p:blipFill>
                      <a:blip r:embed="rId6"/>
                      <a:stretch>
                        <a:fillRect/>
                      </a:stretch>
                    </p:blipFill>
                    <p:spPr>
                      <a:xfrm>
                        <a:off x="4730714" y="3248538"/>
                        <a:ext cx="590550"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493837" y="3248538"/>
          <a:ext cx="514349" cy="714375"/>
        </p:xfrm>
        <a:graphic>
          <a:graphicData uri="http://schemas.openxmlformats.org/presentationml/2006/ole">
            <mc:AlternateContent xmlns:mc="http://schemas.openxmlformats.org/markup-compatibility/2006">
              <mc:Choice xmlns:v="urn:schemas-microsoft-com:vml" Requires="v">
                <p:oleObj spid="_x0000_s25604" name="Equation" r:id="rId7" imgW="13716000" imgH="18897600" progId="Equation.DSMT4">
                  <p:embed/>
                </p:oleObj>
              </mc:Choice>
              <mc:Fallback>
                <p:oleObj name="Equation" r:id="rId7" imgW="13716000" imgH="18897600" progId="Equation.DSMT4">
                  <p:embed/>
                  <p:pic>
                    <p:nvPicPr>
                      <p:cNvPr id="0" name="图片 25603"/>
                      <p:cNvPicPr>
                        <a:picLocks noChangeAspect="1"/>
                      </p:cNvPicPr>
                      <p:nvPr/>
                    </p:nvPicPr>
                    <p:blipFill>
                      <a:blip r:embed="rId8"/>
                      <a:stretch>
                        <a:fillRect/>
                      </a:stretch>
                    </p:blipFill>
                    <p:spPr>
                      <a:xfrm>
                        <a:off x="5493837" y="3248538"/>
                        <a:ext cx="514349"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988165" y="4022549"/>
          <a:ext cx="219075" cy="657225"/>
        </p:xfrm>
        <a:graphic>
          <a:graphicData uri="http://schemas.openxmlformats.org/presentationml/2006/ole">
            <mc:AlternateContent xmlns:mc="http://schemas.openxmlformats.org/markup-compatibility/2006">
              <mc:Choice xmlns:v="urn:schemas-microsoft-com:vml" Requires="v">
                <p:oleObj spid="_x0000_s25605" name="Equation" r:id="rId9" imgW="5791200" imgH="17373600" progId="Equation.DSMT4">
                  <p:embed/>
                </p:oleObj>
              </mc:Choice>
              <mc:Fallback>
                <p:oleObj name="Equation" r:id="rId9" imgW="5791200" imgH="17373600" progId="Equation.DSMT4">
                  <p:embed/>
                  <p:pic>
                    <p:nvPicPr>
                      <p:cNvPr id="0" name="图片 25604"/>
                      <p:cNvPicPr>
                        <a:picLocks noChangeAspect="1"/>
                      </p:cNvPicPr>
                      <p:nvPr/>
                    </p:nvPicPr>
                    <p:blipFill>
                      <a:blip r:embed="rId10"/>
                      <a:stretch>
                        <a:fillRect/>
                      </a:stretch>
                    </p:blipFill>
                    <p:spPr>
                      <a:xfrm>
                        <a:off x="3988165" y="4022549"/>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383130" y="4022437"/>
          <a:ext cx="590550" cy="714375"/>
        </p:xfrm>
        <a:graphic>
          <a:graphicData uri="http://schemas.openxmlformats.org/presentationml/2006/ole">
            <mc:AlternateContent xmlns:mc="http://schemas.openxmlformats.org/markup-compatibility/2006">
              <mc:Choice xmlns:v="urn:schemas-microsoft-com:vml" Requires="v">
                <p:oleObj spid="_x0000_s25606" name="Equation" r:id="rId11" imgW="15544800" imgH="18897600" progId="Equation.DSMT4">
                  <p:embed/>
                </p:oleObj>
              </mc:Choice>
              <mc:Fallback>
                <p:oleObj name="Equation" r:id="rId11" imgW="15544800" imgH="18897600" progId="Equation.DSMT4">
                  <p:embed/>
                  <p:pic>
                    <p:nvPicPr>
                      <p:cNvPr id="0" name="图片 25605"/>
                      <p:cNvPicPr>
                        <a:picLocks noChangeAspect="1"/>
                      </p:cNvPicPr>
                      <p:nvPr/>
                    </p:nvPicPr>
                    <p:blipFill>
                      <a:blip r:embed="rId12"/>
                      <a:stretch>
                        <a:fillRect/>
                      </a:stretch>
                    </p:blipFill>
                    <p:spPr>
                      <a:xfrm>
                        <a:off x="4383130" y="4022437"/>
                        <a:ext cx="590550" cy="7143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146253" y="4022437"/>
          <a:ext cx="533399" cy="714375"/>
        </p:xfrm>
        <a:graphic>
          <a:graphicData uri="http://schemas.openxmlformats.org/presentationml/2006/ole">
            <mc:AlternateContent xmlns:mc="http://schemas.openxmlformats.org/markup-compatibility/2006">
              <mc:Choice xmlns:v="urn:schemas-microsoft-com:vml" Requires="v">
                <p:oleObj spid="_x0000_s25607" name="Equation" r:id="rId13" imgW="14020800" imgH="18897600" progId="Equation.DSMT4">
                  <p:embed/>
                </p:oleObj>
              </mc:Choice>
              <mc:Fallback>
                <p:oleObj name="Equation" r:id="rId13" imgW="14020800" imgH="18897600" progId="Equation.DSMT4">
                  <p:embed/>
                  <p:pic>
                    <p:nvPicPr>
                      <p:cNvPr id="0" name="图片 25606"/>
                      <p:cNvPicPr>
                        <a:picLocks noChangeAspect="1"/>
                      </p:cNvPicPr>
                      <p:nvPr/>
                    </p:nvPicPr>
                    <p:blipFill>
                      <a:blip r:embed="rId14"/>
                      <a:stretch>
                        <a:fillRect/>
                      </a:stretch>
                    </p:blipFill>
                    <p:spPr>
                      <a:xfrm>
                        <a:off x="5146253" y="4022437"/>
                        <a:ext cx="533399"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393769" y="4796336"/>
          <a:ext cx="571500" cy="714375"/>
        </p:xfrm>
        <a:graphic>
          <a:graphicData uri="http://schemas.openxmlformats.org/presentationml/2006/ole">
            <mc:AlternateContent xmlns:mc="http://schemas.openxmlformats.org/markup-compatibility/2006">
              <mc:Choice xmlns:v="urn:schemas-microsoft-com:vml" Requires="v">
                <p:oleObj spid="_x0000_s25608" name="Equation" r:id="rId15" imgW="15240000" imgH="18897600" progId="Equation.DSMT4">
                  <p:embed/>
                </p:oleObj>
              </mc:Choice>
              <mc:Fallback>
                <p:oleObj name="Equation" r:id="rId15" imgW="15240000" imgH="18897600" progId="Equation.DSMT4">
                  <p:embed/>
                  <p:pic>
                    <p:nvPicPr>
                      <p:cNvPr id="0" name="图片 25607"/>
                      <p:cNvPicPr>
                        <a:picLocks noChangeAspect="1"/>
                      </p:cNvPicPr>
                      <p:nvPr/>
                    </p:nvPicPr>
                    <p:blipFill>
                      <a:blip r:embed="rId16"/>
                      <a:stretch>
                        <a:fillRect/>
                      </a:stretch>
                    </p:blipFill>
                    <p:spPr>
                      <a:xfrm>
                        <a:off x="1393769" y="4796336"/>
                        <a:ext cx="57150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2.电流的磁场</a:t>
            </a:r>
            <a:endParaRPr lang="zh-CN" altLang="en-US" b="1"/>
          </a:p>
        </p:txBody>
      </p:sp>
      <p:graphicFrame>
        <p:nvGraphicFramePr>
          <p:cNvPr id="3" name="表格 2"/>
          <p:cNvGraphicFramePr>
            <a:graphicFrameLocks noGrp="1"/>
          </p:cNvGraphicFramePr>
          <p:nvPr/>
        </p:nvGraphicFramePr>
        <p:xfrm>
          <a:off x="468000" y="1260000"/>
          <a:ext cx="11268000" cy="4519325"/>
        </p:xfrm>
        <a:graphic>
          <a:graphicData uri="http://schemas.openxmlformats.org/drawingml/2006/table">
            <a:tbl>
              <a:tblPr/>
              <a:tblGrid>
                <a:gridCol w="2817000"/>
                <a:gridCol w="2817000"/>
                <a:gridCol w="2817000"/>
                <a:gridCol w="2817000"/>
              </a:tblGrid>
              <a:tr h="0">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直线</a:t>
                      </a:r>
                      <a:r>
                        <a:rPr lang="zh-CN" altLang="en-US" sz="2000" kern="0" spc="0" dirty="0" smtClean="0">
                          <a:solidFill>
                            <a:srgbClr val="000000"/>
                          </a:solidFill>
                          <a:latin typeface="Times New Roman" panose="02020603050405020304" pitchFamily="65" charset="-122"/>
                          <a:ea typeface="华文细黑" panose="02010600040101010101" pitchFamily="65" charset="-122"/>
                        </a:rPr>
                        <a:t>电流的</a:t>
                      </a:r>
                      <a:r>
                        <a:rPr lang="zh-CN" altLang="en-US" sz="2000" kern="0" spc="0" dirty="0" smtClean="0">
                          <a:solidFill>
                            <a:srgbClr val="000000"/>
                          </a:solidFill>
                          <a:latin typeface="Times New Roman" panose="02020603050405020304" pitchFamily="65" charset="-122"/>
                          <a:ea typeface="华文细黑" panose="02010600040101010101" pitchFamily="65" charset="-122"/>
                        </a:rPr>
                        <a:t>磁场</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通电</a:t>
                      </a:r>
                      <a:r>
                        <a:rPr lang="zh-CN" altLang="en-US" sz="2000" kern="0" spc="0" dirty="0" smtClean="0">
                          <a:solidFill>
                            <a:srgbClr val="000000"/>
                          </a:solidFill>
                          <a:latin typeface="Times New Roman" panose="02020603050405020304" pitchFamily="65" charset="-122"/>
                          <a:ea typeface="华文细黑" panose="02010600040101010101" pitchFamily="65" charset="-122"/>
                        </a:rPr>
                        <a:t>螺线管的</a:t>
                      </a:r>
                      <a:r>
                        <a:rPr lang="zh-CN" altLang="en-US" sz="2000" kern="0" spc="0" dirty="0" smtClean="0">
                          <a:solidFill>
                            <a:srgbClr val="000000"/>
                          </a:solidFill>
                          <a:latin typeface="Times New Roman" panose="02020603050405020304" pitchFamily="65" charset="-122"/>
                          <a:ea typeface="华文细黑" panose="02010600040101010101" pitchFamily="65" charset="-122"/>
                        </a:rPr>
                        <a:t>磁场</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环形</a:t>
                      </a:r>
                      <a:r>
                        <a:rPr lang="zh-CN" altLang="en-US" sz="2000" kern="0" spc="0" dirty="0" smtClean="0">
                          <a:solidFill>
                            <a:srgbClr val="000000"/>
                          </a:solidFill>
                          <a:latin typeface="Times New Roman" panose="02020603050405020304" pitchFamily="65" charset="-122"/>
                          <a:ea typeface="华文细黑" panose="02010600040101010101" pitchFamily="65" charset="-122"/>
                        </a:rPr>
                        <a:t>电流的</a:t>
                      </a:r>
                      <a:r>
                        <a:rPr lang="zh-CN" altLang="en-US" sz="2000" kern="0" spc="0" dirty="0" smtClean="0">
                          <a:solidFill>
                            <a:srgbClr val="000000"/>
                          </a:solidFill>
                          <a:latin typeface="Times New Roman" panose="02020603050405020304" pitchFamily="65" charset="-122"/>
                          <a:ea typeface="华文细黑" panose="02010600040101010101" pitchFamily="65" charset="-122"/>
                        </a:rPr>
                        <a:t>磁场</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162373">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安培定则示意图</a:t>
                      </a:r>
                      <a:endParaRPr lang="en-US" altLang="zh-CN"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368152">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立体图</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440160">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横截面图</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4" descr="textimage1.jpeg"/>
          <p:cNvPicPr>
            <a:picLocks noChangeAspect="1"/>
          </p:cNvPicPr>
          <p:nvPr/>
        </p:nvPicPr>
        <p:blipFill>
          <a:blip r:embed="rId1" cstate="print"/>
          <a:stretch>
            <a:fillRect/>
          </a:stretch>
        </p:blipFill>
        <p:spPr>
          <a:xfrm>
            <a:off x="3834470" y="1915853"/>
            <a:ext cx="720185" cy="817288"/>
          </a:xfrm>
          <a:prstGeom prst="rect">
            <a:avLst/>
          </a:prstGeom>
        </p:spPr>
      </p:pic>
      <p:pic>
        <p:nvPicPr>
          <p:cNvPr id="5" name="图片 5" descr="textimage2.jpeg"/>
          <p:cNvPicPr>
            <a:picLocks noChangeAspect="1"/>
          </p:cNvPicPr>
          <p:nvPr/>
        </p:nvPicPr>
        <p:blipFill>
          <a:blip r:embed="rId2" cstate="print"/>
          <a:stretch>
            <a:fillRect/>
          </a:stretch>
        </p:blipFill>
        <p:spPr>
          <a:xfrm>
            <a:off x="6651471" y="1854612"/>
            <a:ext cx="1448847" cy="963997"/>
          </a:xfrm>
          <a:prstGeom prst="rect">
            <a:avLst/>
          </a:prstGeom>
        </p:spPr>
      </p:pic>
      <p:pic>
        <p:nvPicPr>
          <p:cNvPr id="6" name="图片 6" descr="textimage3.jpeg"/>
          <p:cNvPicPr>
            <a:picLocks noChangeAspect="1"/>
          </p:cNvPicPr>
          <p:nvPr/>
        </p:nvPicPr>
        <p:blipFill>
          <a:blip r:embed="rId3" cstate="print"/>
          <a:stretch>
            <a:fillRect/>
          </a:stretch>
        </p:blipFill>
        <p:spPr>
          <a:xfrm>
            <a:off x="9468470" y="1836093"/>
            <a:ext cx="1064657" cy="909541"/>
          </a:xfrm>
          <a:prstGeom prst="rect">
            <a:avLst/>
          </a:prstGeom>
        </p:spPr>
      </p:pic>
      <p:pic>
        <p:nvPicPr>
          <p:cNvPr id="7" name="图片 8" descr="textimage5.jpeg"/>
          <p:cNvPicPr>
            <a:picLocks noChangeAspect="1"/>
          </p:cNvPicPr>
          <p:nvPr/>
        </p:nvPicPr>
        <p:blipFill>
          <a:blip r:embed="rId4" cstate="print"/>
          <a:stretch>
            <a:fillRect/>
          </a:stretch>
        </p:blipFill>
        <p:spPr>
          <a:xfrm>
            <a:off x="3834470" y="3138662"/>
            <a:ext cx="752475" cy="885825"/>
          </a:xfrm>
          <a:prstGeom prst="rect">
            <a:avLst/>
          </a:prstGeom>
        </p:spPr>
      </p:pic>
      <p:pic>
        <p:nvPicPr>
          <p:cNvPr id="8" name="图片 9" descr="textimage6.jpeg"/>
          <p:cNvPicPr>
            <a:picLocks noChangeAspect="1"/>
          </p:cNvPicPr>
          <p:nvPr/>
        </p:nvPicPr>
        <p:blipFill>
          <a:blip r:embed="rId5" cstate="print"/>
          <a:stretch>
            <a:fillRect/>
          </a:stretch>
        </p:blipFill>
        <p:spPr>
          <a:xfrm>
            <a:off x="6651470" y="3052387"/>
            <a:ext cx="1638286" cy="899714"/>
          </a:xfrm>
          <a:prstGeom prst="rect">
            <a:avLst/>
          </a:prstGeom>
        </p:spPr>
      </p:pic>
      <p:pic>
        <p:nvPicPr>
          <p:cNvPr id="9" name="图片 10" descr="textimage7.jpeg"/>
          <p:cNvPicPr>
            <a:picLocks noChangeAspect="1"/>
          </p:cNvPicPr>
          <p:nvPr/>
        </p:nvPicPr>
        <p:blipFill>
          <a:blip r:embed="rId6" cstate="print"/>
          <a:stretch>
            <a:fillRect/>
          </a:stretch>
        </p:blipFill>
        <p:spPr>
          <a:xfrm>
            <a:off x="9468470" y="3060229"/>
            <a:ext cx="1485582" cy="1020819"/>
          </a:xfrm>
          <a:prstGeom prst="rect">
            <a:avLst/>
          </a:prstGeom>
        </p:spPr>
      </p:pic>
      <p:pic>
        <p:nvPicPr>
          <p:cNvPr id="10" name="图片 12" descr="textimage9.jpeg"/>
          <p:cNvPicPr>
            <a:picLocks noChangeAspect="1"/>
          </p:cNvPicPr>
          <p:nvPr/>
        </p:nvPicPr>
        <p:blipFill>
          <a:blip r:embed="rId7" cstate="print"/>
          <a:stretch>
            <a:fillRect/>
          </a:stretch>
        </p:blipFill>
        <p:spPr>
          <a:xfrm>
            <a:off x="4122502" y="4427234"/>
            <a:ext cx="1257300" cy="1200150"/>
          </a:xfrm>
          <a:prstGeom prst="rect">
            <a:avLst/>
          </a:prstGeom>
        </p:spPr>
      </p:pic>
      <p:pic>
        <p:nvPicPr>
          <p:cNvPr id="11" name="图片 13" descr="textimage10.jpeg"/>
          <p:cNvPicPr>
            <a:picLocks noChangeAspect="1"/>
          </p:cNvPicPr>
          <p:nvPr/>
        </p:nvPicPr>
        <p:blipFill>
          <a:blip r:embed="rId8" cstate="print"/>
          <a:stretch>
            <a:fillRect/>
          </a:stretch>
        </p:blipFill>
        <p:spPr>
          <a:xfrm>
            <a:off x="6939502" y="4427054"/>
            <a:ext cx="1228724" cy="1171574"/>
          </a:xfrm>
          <a:prstGeom prst="rect">
            <a:avLst/>
          </a:prstGeom>
        </p:spPr>
      </p:pic>
      <p:pic>
        <p:nvPicPr>
          <p:cNvPr id="12" name="图片 14" descr="textimage11.jpeg"/>
          <p:cNvPicPr>
            <a:picLocks noChangeAspect="1"/>
          </p:cNvPicPr>
          <p:nvPr/>
        </p:nvPicPr>
        <p:blipFill>
          <a:blip r:embed="rId9" cstate="print"/>
          <a:stretch>
            <a:fillRect/>
          </a:stretch>
        </p:blipFill>
        <p:spPr>
          <a:xfrm>
            <a:off x="9756502" y="4428381"/>
            <a:ext cx="1266824" cy="119062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858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求解有界磁场中多解问题的技巧</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(1)分析题目特点,确定题目多解性形成的原因。</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(2)作出粒子运动轨迹示意图(全面考虑多种可能性)。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(3)若为周期性的多解问题,寻找通项式;若是出现几种周期性解的可能性,注意每种解</a:t>
            </a:r>
            <a:br>
              <a:rPr dirty="0"/>
            </a:br>
            <a:r>
              <a:rPr lang="zh-CN" altLang="en-US" sz="2410" kern="0" dirty="0" smtClean="0">
                <a:solidFill>
                  <a:srgbClr val="000000"/>
                </a:solidFill>
                <a:latin typeface="Times New Roman" panose="02020603050405020304" pitchFamily="65" charset="-122"/>
                <a:ea typeface="楷体_GB2312" pitchFamily="65" charset="-122"/>
              </a:rPr>
              <a:t>出现的条件</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21</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515266"/>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磁场中的动态圆模型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题型1　有界匀强磁场中的三类“动态圆”模型</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一、“放缩圆”模型的应用</a:t>
            </a:r>
            <a:endParaRPr lang="zh-CN" altLang="en-US" b="1" dirty="0"/>
          </a:p>
        </p:txBody>
      </p:sp>
      <p:graphicFrame>
        <p:nvGraphicFramePr>
          <p:cNvPr id="3" name="表格 2"/>
          <p:cNvGraphicFramePr>
            <a:graphicFrameLocks noGrp="1"/>
          </p:cNvGraphicFramePr>
          <p:nvPr/>
        </p:nvGraphicFramePr>
        <p:xfrm>
          <a:off x="468000" y="1873591"/>
          <a:ext cx="11268000" cy="3954272"/>
        </p:xfrm>
        <a:graphic>
          <a:graphicData uri="http://schemas.openxmlformats.org/drawingml/2006/table">
            <a:tbl>
              <a:tblPr/>
              <a:tblGrid>
                <a:gridCol w="719550"/>
                <a:gridCol w="1296144"/>
                <a:gridCol w="9252306"/>
              </a:tblGrid>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适用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向一定,</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大小不同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17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粒子</a:t>
                      </a:r>
                      <a:r>
                        <a:rPr lang="zh-CN" altLang="en-US" sz="2010" kern="0" dirty="0" smtClean="0">
                          <a:solidFill>
                            <a:srgbClr val="000000"/>
                          </a:solidFill>
                          <a:latin typeface="Times New Roman" panose="02020603050405020304" pitchFamily="65" charset="-122"/>
                          <a:ea typeface="华文细黑" panose="02010600040101010101" pitchFamily="65" charset="-122"/>
                        </a:rPr>
                        <a:t>源发射速度方向一定、</a:t>
                      </a:r>
                      <a:r>
                        <a:rPr lang="zh-CN" altLang="en-US" sz="2010" kern="0" dirty="0" smtClean="0">
                          <a:solidFill>
                            <a:srgbClr val="000000"/>
                          </a:solidFill>
                          <a:latin typeface="Times New Roman" panose="02020603050405020304" pitchFamily="65" charset="-122"/>
                          <a:ea typeface="华文细黑" panose="02010600040101010101" pitchFamily="65" charset="-122"/>
                        </a:rPr>
                        <a:t>大小不同</a:t>
                      </a:r>
                      <a:r>
                        <a:rPr lang="zh-CN" altLang="en-US" sz="2010" kern="0" dirty="0" smtClean="0">
                          <a:solidFill>
                            <a:srgbClr val="000000"/>
                          </a:solidFill>
                          <a:latin typeface="Times New Roman" panose="02020603050405020304" pitchFamily="65" charset="-122"/>
                          <a:ea typeface="华文细黑" panose="02010600040101010101" pitchFamily="65" charset="-122"/>
                        </a:rPr>
                        <a:t>的带电粒子进入匀强磁场</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时,这些带电粒子在磁场中做</a:t>
                      </a:r>
                      <a:r>
                        <a:rPr lang="zh-CN" altLang="en-US" sz="2010" kern="0" dirty="0" smtClean="0">
                          <a:solidFill>
                            <a:srgbClr val="000000"/>
                          </a:solidFill>
                          <a:latin typeface="Times New Roman" panose="02020603050405020304" pitchFamily="65" charset="-122"/>
                          <a:ea typeface="华文细黑" panose="02010600040101010101" pitchFamily="65" charset="-122"/>
                        </a:rPr>
                        <a:t>匀速圆周运动</a:t>
                      </a:r>
                      <a:r>
                        <a:rPr lang="zh-CN" altLang="en-US" sz="2010" kern="0" dirty="0" smtClean="0">
                          <a:solidFill>
                            <a:srgbClr val="000000"/>
                          </a:solidFill>
                          <a:latin typeface="Times New Roman" panose="02020603050405020304" pitchFamily="65" charset="-122"/>
                          <a:ea typeface="华文细黑" panose="02010600040101010101" pitchFamily="65" charset="-122"/>
                        </a:rPr>
                        <a:t>的轨迹半径随速度大</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小的变化而变化。如图所示(</a:t>
                      </a:r>
                      <a:r>
                        <a:rPr lang="zh-CN" altLang="en-US" sz="2010" kern="0" dirty="0" smtClean="0">
                          <a:solidFill>
                            <a:srgbClr val="000000"/>
                          </a:solidFill>
                          <a:latin typeface="Times New Roman" panose="02020603050405020304" pitchFamily="65" charset="-122"/>
                          <a:ea typeface="华文细黑" panose="02010600040101010101" pitchFamily="65" charset="-122"/>
                        </a:rPr>
                        <a:t>图中</a:t>
                      </a:r>
                      <a:r>
                        <a:rPr lang="zh-CN" altLang="en-US" sz="2010" kern="0" dirty="0" smtClean="0">
                          <a:solidFill>
                            <a:srgbClr val="000000"/>
                          </a:solidFill>
                          <a:latin typeface="Times New Roman" panose="02020603050405020304" pitchFamily="65" charset="-122"/>
                          <a:ea typeface="华文细黑" panose="02010600040101010101" pitchFamily="65" charset="-122"/>
                        </a:rPr>
                        <a:t>只画出粒子带正电的情境),速</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度v越大,运动半径也越大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轨迹圆的圆心共线:可以发现</a:t>
                      </a:r>
                      <a:r>
                        <a:rPr lang="zh-CN" altLang="en-US" sz="2010" kern="0" dirty="0" smtClean="0">
                          <a:solidFill>
                            <a:srgbClr val="000000"/>
                          </a:solidFill>
                          <a:latin typeface="Times New Roman" panose="02020603050405020304" pitchFamily="65" charset="-122"/>
                          <a:ea typeface="华文细黑" panose="02010600040101010101" pitchFamily="65" charset="-122"/>
                        </a:rPr>
                        <a:t>这些</a:t>
                      </a:r>
                      <a:r>
                        <a:rPr lang="zh-CN" altLang="en-US" sz="2010" kern="0" dirty="0" smtClean="0">
                          <a:solidFill>
                            <a:srgbClr val="000000"/>
                          </a:solidFill>
                          <a:latin typeface="Times New Roman" panose="02020603050405020304" pitchFamily="65" charset="-122"/>
                          <a:ea typeface="华文细黑" panose="02010600040101010101" pitchFamily="65" charset="-122"/>
                        </a:rPr>
                        <a:t>带电粒子射入磁场后,</a:t>
                      </a:r>
                      <a:r>
                        <a:rPr lang="zh-CN" altLang="en-US" sz="2010" u="sng" kern="0" dirty="0" smtClean="0">
                          <a:solidFill>
                            <a:srgbClr val="000000"/>
                          </a:solidFill>
                          <a:latin typeface="Times New Roman" panose="02020603050405020304" pitchFamily="65" charset="-122"/>
                          <a:ea typeface="华文细黑" panose="02010600040101010101" pitchFamily="65" charset="-122"/>
                        </a:rPr>
                        <a:t>它们</a:t>
                      </a:r>
                      <a:r>
                        <a:rPr lang="zh-CN" altLang="en-US" sz="2010" u="sng" kern="0" dirty="0" smtClean="0">
                          <a:solidFill>
                            <a:srgbClr val="000000"/>
                          </a:solidFill>
                          <a:latin typeface="Times New Roman" panose="02020603050405020304" pitchFamily="65" charset="-122"/>
                          <a:ea typeface="华文细黑" panose="02010600040101010101" pitchFamily="65" charset="-122"/>
                        </a:rPr>
                        <a:t>运动</a:t>
                      </a:r>
                      <a:r>
                        <a:rPr lang="zh-CN" altLang="en-US" sz="2010" u="sng" kern="0" dirty="0" smtClean="0">
                          <a:solidFill>
                            <a:srgbClr val="000000"/>
                          </a:solidFill>
                          <a:latin typeface="Times New Roman" panose="02020603050405020304" pitchFamily="65" charset="-122"/>
                          <a:ea typeface="华文细黑" panose="02010600040101010101" pitchFamily="65" charset="-122"/>
                        </a:rPr>
                        <a:t>轨迹的圆心在垂直于初速度</a:t>
                      </a:r>
                      <a:r>
                        <a:rPr lang="zh-CN" altLang="en-US" sz="2010" u="sng" kern="0" dirty="0" smtClean="0">
                          <a:solidFill>
                            <a:srgbClr val="000000"/>
                          </a:solidFill>
                          <a:latin typeface="Times New Roman" panose="02020603050405020304" pitchFamily="65" charset="-122"/>
                          <a:ea typeface="华文细黑" panose="02010600040101010101" pitchFamily="65" charset="-122"/>
                        </a:rPr>
                        <a:t>方向</a:t>
                      </a:r>
                      <a:r>
                        <a:rPr lang="zh-CN" altLang="en-US" sz="2010" u="sng" kern="0" dirty="0" smtClean="0">
                          <a:solidFill>
                            <a:srgbClr val="000000"/>
                          </a:solidFill>
                          <a:latin typeface="Times New Roman" panose="02020603050405020304" pitchFamily="65" charset="-122"/>
                          <a:ea typeface="华文细黑" panose="02010600040101010101" pitchFamily="65" charset="-122"/>
                        </a:rPr>
                        <a:t>的直线</a:t>
                      </a:r>
                      <a:r>
                        <a:rPr lang="zh-CN" altLang="en-US" sz="2010" u="sng" kern="0" dirty="0" smtClean="0">
                          <a:solidFill>
                            <a:srgbClr val="000000"/>
                          </a:solidFill>
                          <a:latin typeface="Times New Roman" panose="02020603050405020304" pitchFamily="65" charset="-122"/>
                          <a:ea typeface="华文细黑" panose="02010600040101010101" pitchFamily="65" charset="-122"/>
                        </a:rPr>
                        <a:t>PP'上</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应用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以入射点P为定点,圆心位于直线</a:t>
                      </a:r>
                      <a:r>
                        <a:rPr lang="zh-CN" altLang="en-US" sz="2010" kern="0" dirty="0" smtClean="0">
                          <a:solidFill>
                            <a:srgbClr val="000000"/>
                          </a:solidFill>
                          <a:latin typeface="Times New Roman" panose="02020603050405020304" pitchFamily="65" charset="-122"/>
                          <a:ea typeface="华文细黑" panose="02010600040101010101" pitchFamily="65" charset="-122"/>
                        </a:rPr>
                        <a:t>PP‘上</a:t>
                      </a:r>
                      <a:r>
                        <a:rPr lang="zh-CN" altLang="en-US" sz="2010" kern="0" dirty="0" smtClean="0">
                          <a:solidFill>
                            <a:srgbClr val="000000"/>
                          </a:solidFill>
                          <a:latin typeface="Times New Roman" panose="02020603050405020304" pitchFamily="65" charset="-122"/>
                          <a:ea typeface="华文细黑" panose="02010600040101010101" pitchFamily="65" charset="-122"/>
                        </a:rPr>
                        <a:t>,将半径放缩作轨迹圆,从而</a:t>
                      </a:r>
                      <a:r>
                        <a:rPr lang="zh-CN" altLang="en-US" sz="2010" kern="0" dirty="0" smtClean="0">
                          <a:solidFill>
                            <a:srgbClr val="000000"/>
                          </a:solidFill>
                          <a:latin typeface="Times New Roman" panose="02020603050405020304" pitchFamily="65" charset="-122"/>
                          <a:ea typeface="华文细黑" panose="02010600040101010101" pitchFamily="65" charset="-122"/>
                        </a:rPr>
                        <a:t>探索</a:t>
                      </a:r>
                      <a:r>
                        <a:rPr lang="zh-CN" altLang="en-US" sz="2010" kern="0" dirty="0" smtClean="0">
                          <a:solidFill>
                            <a:srgbClr val="000000"/>
                          </a:solidFill>
                          <a:latin typeface="Times New Roman" panose="02020603050405020304" pitchFamily="65" charset="-122"/>
                          <a:ea typeface="华文细黑" panose="02010600040101010101" pitchFamily="65" charset="-122"/>
                        </a:rPr>
                        <a:t>出临界条件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bl>
          </a:graphicData>
        </a:graphic>
      </p:graphicFrame>
      <p:pic>
        <p:nvPicPr>
          <p:cNvPr id="4" name="图片 3" descr="textimage60.jpeg"/>
          <p:cNvPicPr>
            <a:picLocks noChangeAspect="1"/>
          </p:cNvPicPr>
          <p:nvPr/>
        </p:nvPicPr>
        <p:blipFill>
          <a:blip r:embed="rId1" cstate="print"/>
          <a:stretch>
            <a:fillRect/>
          </a:stretch>
        </p:blipFill>
        <p:spPr>
          <a:xfrm>
            <a:off x="9828510" y="2076670"/>
            <a:ext cx="1733314" cy="167617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二、“旋转圆”模型的应用</a:t>
            </a:r>
            <a:endParaRPr lang="zh-CN" altLang="en-US" b="1"/>
          </a:p>
        </p:txBody>
      </p:sp>
      <p:graphicFrame>
        <p:nvGraphicFramePr>
          <p:cNvPr id="3" name="表格 2"/>
          <p:cNvGraphicFramePr>
            <a:graphicFrameLocks noGrp="1"/>
          </p:cNvGraphicFramePr>
          <p:nvPr/>
        </p:nvGraphicFramePr>
        <p:xfrm>
          <a:off x="468000" y="1260029"/>
          <a:ext cx="11268000" cy="4284218"/>
        </p:xfrm>
        <a:graphic>
          <a:graphicData uri="http://schemas.openxmlformats.org/drawingml/2006/table">
            <a:tbl>
              <a:tblPr/>
              <a:tblGrid>
                <a:gridCol w="719550"/>
                <a:gridCol w="1296144"/>
                <a:gridCol w="9252306"/>
              </a:tblGrid>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适用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小一定,</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不同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粒子源发射速度大小一定、</a:t>
                      </a:r>
                      <a:r>
                        <a:rPr lang="zh-CN" altLang="en-US" sz="2010" kern="0" dirty="0" smtClean="0">
                          <a:solidFill>
                            <a:srgbClr val="000000"/>
                          </a:solidFill>
                          <a:latin typeface="Times New Roman" panose="02020603050405020304" pitchFamily="65" charset="-122"/>
                          <a:ea typeface="华文细黑" panose="02010600040101010101" pitchFamily="65" charset="-122"/>
                        </a:rPr>
                        <a:t>方向不同</a:t>
                      </a:r>
                      <a:r>
                        <a:rPr lang="zh-CN" altLang="en-US" sz="2010" kern="0" dirty="0" smtClean="0">
                          <a:solidFill>
                            <a:srgbClr val="000000"/>
                          </a:solidFill>
                          <a:latin typeface="Times New Roman" panose="02020603050405020304" pitchFamily="65" charset="-122"/>
                          <a:ea typeface="华文细黑" panose="02010600040101010101" pitchFamily="65" charset="-122"/>
                        </a:rPr>
                        <a:t>的带电粒子进入匀强磁场</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时,它们在磁场中做</a:t>
                      </a:r>
                      <a:r>
                        <a:rPr lang="zh-CN" altLang="en-US" sz="2010" kern="0" dirty="0" smtClean="0">
                          <a:solidFill>
                            <a:srgbClr val="000000"/>
                          </a:solidFill>
                          <a:latin typeface="Times New Roman" panose="02020603050405020304" pitchFamily="65" charset="-122"/>
                          <a:ea typeface="华文细黑" panose="02010600040101010101" pitchFamily="65" charset="-122"/>
                        </a:rPr>
                        <a:t>匀速圆周运动</a:t>
                      </a:r>
                      <a:r>
                        <a:rPr lang="zh-CN" altLang="en-US" sz="2010" kern="0" dirty="0" smtClean="0">
                          <a:solidFill>
                            <a:srgbClr val="000000"/>
                          </a:solidFill>
                          <a:latin typeface="Times New Roman" panose="02020603050405020304" pitchFamily="65" charset="-122"/>
                          <a:ea typeface="华文细黑" panose="02010600040101010101" pitchFamily="65" charset="-122"/>
                        </a:rPr>
                        <a:t>的半径相同,若初速度为v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,则</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轨迹半径R=</a:t>
                      </a:r>
                      <a:r>
                        <a:rPr lang="zh-CN" altLang="en-US" sz="2755" kern="0" spc="844"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。如图所示(</a:t>
                      </a:r>
                      <a:r>
                        <a:rPr lang="zh-CN" altLang="en-US" sz="2010" kern="0" dirty="0" smtClean="0">
                          <a:solidFill>
                            <a:srgbClr val="000000"/>
                          </a:solidFill>
                          <a:latin typeface="Times New Roman" panose="02020603050405020304" pitchFamily="65" charset="-122"/>
                          <a:ea typeface="华文细黑" panose="02010600040101010101" pitchFamily="65" charset="-122"/>
                        </a:rPr>
                        <a:t>粒子</a:t>
                      </a:r>
                      <a:r>
                        <a:rPr lang="zh-CN" altLang="en-US" sz="2010" kern="0" dirty="0" smtClean="0">
                          <a:solidFill>
                            <a:srgbClr val="000000"/>
                          </a:solidFill>
                          <a:latin typeface="Times New Roman" panose="02020603050405020304" pitchFamily="65" charset="-122"/>
                          <a:ea typeface="华文细黑" panose="02010600040101010101" pitchFamily="65" charset="-122"/>
                        </a:rPr>
                        <a:t>带负电</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7020" kern="0" spc="16604"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轨迹圆的圆心共圆:</a:t>
                      </a:r>
                      <a:r>
                        <a:rPr lang="zh-CN" altLang="en-US" sz="2010" u="sng" kern="0" dirty="0" smtClean="0">
                          <a:solidFill>
                            <a:srgbClr val="000000"/>
                          </a:solidFill>
                          <a:latin typeface="Times New Roman" panose="02020603050405020304" pitchFamily="65" charset="-122"/>
                          <a:ea typeface="华文细黑" panose="02010600040101010101" pitchFamily="65" charset="-122"/>
                        </a:rPr>
                        <a:t>带电粒子</a:t>
                      </a:r>
                      <a:r>
                        <a:rPr lang="zh-CN" altLang="en-US" sz="2010" u="sng" kern="0" dirty="0" smtClean="0">
                          <a:solidFill>
                            <a:srgbClr val="000000"/>
                          </a:solidFill>
                          <a:latin typeface="Times New Roman" panose="02020603050405020304" pitchFamily="65" charset="-122"/>
                          <a:ea typeface="华文细黑" panose="02010600040101010101" pitchFamily="65" charset="-122"/>
                        </a:rPr>
                        <a:t>在磁场</a:t>
                      </a:r>
                      <a:r>
                        <a:rPr lang="zh-CN" altLang="en-US" sz="2010" u="sng" kern="0" dirty="0" smtClean="0">
                          <a:solidFill>
                            <a:srgbClr val="000000"/>
                          </a:solidFill>
                          <a:latin typeface="Times New Roman" panose="02020603050405020304" pitchFamily="65" charset="-122"/>
                          <a:ea typeface="华文细黑" panose="02010600040101010101" pitchFamily="65" charset="-122"/>
                        </a:rPr>
                        <a:t>中做匀速圆周运动的圆心</a:t>
                      </a:r>
                      <a:r>
                        <a:rPr lang="zh-CN" altLang="en-US" sz="2010" u="sng" kern="0" dirty="0" smtClean="0">
                          <a:solidFill>
                            <a:srgbClr val="000000"/>
                          </a:solidFill>
                          <a:latin typeface="Times New Roman" panose="02020603050405020304" pitchFamily="65" charset="-122"/>
                          <a:ea typeface="华文细黑" panose="02010600040101010101" pitchFamily="65" charset="-122"/>
                        </a:rPr>
                        <a:t>在以</a:t>
                      </a:r>
                      <a:r>
                        <a:rPr lang="zh-CN" altLang="en-US" sz="2010" u="sng" kern="0" dirty="0" smtClean="0">
                          <a:solidFill>
                            <a:srgbClr val="000000"/>
                          </a:solidFill>
                          <a:latin typeface="Times New Roman" panose="02020603050405020304" pitchFamily="65" charset="-122"/>
                          <a:ea typeface="华文细黑" panose="02010600040101010101" pitchFamily="65" charset="-122"/>
                        </a:rPr>
                        <a:t>入射点P为圆心、半径R=</a:t>
                      </a:r>
                      <a:r>
                        <a:rPr lang="zh-CN" altLang="en-US" sz="4725" u="sng" kern="0" spc="-1125" dirty="0" smtClean="0">
                          <a:solidFill>
                            <a:srgbClr val="000000"/>
                          </a:solidFill>
                          <a:latin typeface="Times New Roman" panose="02020603050405020304" pitchFamily="65" charset="-122"/>
                          <a:ea typeface="华文细黑" panose="02010600040101010101" pitchFamily="65" charset="-122"/>
                        </a:rPr>
                        <a:t> </a:t>
                      </a:r>
                      <a:r>
                        <a:rPr lang="zh-CN" altLang="en-US" sz="2010" u="sng" kern="0" dirty="0" smtClean="0">
                          <a:solidFill>
                            <a:srgbClr val="000000"/>
                          </a:solidFill>
                          <a:latin typeface="Times New Roman" panose="02020603050405020304" pitchFamily="65" charset="-122"/>
                          <a:ea typeface="华文细黑" panose="02010600040101010101" pitchFamily="65" charset="-122"/>
                        </a:rPr>
                        <a:t>的</a:t>
                      </a:r>
                      <a:r>
                        <a:rPr lang="zh-CN" altLang="en-US" sz="2010" u="sng" kern="0" dirty="0" smtClean="0">
                          <a:solidFill>
                            <a:srgbClr val="000000"/>
                          </a:solidFill>
                          <a:latin typeface="Times New Roman" panose="02020603050405020304" pitchFamily="65" charset="-122"/>
                          <a:ea typeface="华文细黑" panose="02010600040101010101" pitchFamily="65" charset="-122"/>
                        </a:rPr>
                        <a:t>圆上</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应用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5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将一半径R=</a:t>
                      </a:r>
                      <a:r>
                        <a:rPr lang="zh-CN" altLang="en-US" sz="2600" kern="0" spc="99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的圆以入射点为圆心进行旋转,从而探索粒子</a:t>
                      </a:r>
                      <a:r>
                        <a:rPr lang="zh-CN" altLang="en-US" sz="2010" kern="0" dirty="0" smtClean="0">
                          <a:solidFill>
                            <a:srgbClr val="000000"/>
                          </a:solidFill>
                          <a:latin typeface="Times New Roman" panose="02020603050405020304" pitchFamily="65" charset="-122"/>
                          <a:ea typeface="华文细黑" panose="02010600040101010101" pitchFamily="65" charset="-122"/>
                        </a:rPr>
                        <a:t>运动的</a:t>
                      </a:r>
                      <a:r>
                        <a:rPr lang="zh-CN" altLang="en-US" sz="2010" kern="0" dirty="0" smtClean="0">
                          <a:solidFill>
                            <a:srgbClr val="000000"/>
                          </a:solidFill>
                          <a:latin typeface="Times New Roman" panose="02020603050405020304" pitchFamily="65" charset="-122"/>
                          <a:ea typeface="华文细黑" panose="02010600040101010101" pitchFamily="65" charset="-122"/>
                        </a:rPr>
                        <a:t>临界条件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bl>
          </a:graphicData>
        </a:graphic>
      </p:graphicFrame>
      <p:graphicFrame>
        <p:nvGraphicFramePr>
          <p:cNvPr id="192513" name="Object 1"/>
          <p:cNvGraphicFramePr>
            <a:graphicFrameLocks noChangeAspect="1"/>
          </p:cNvGraphicFramePr>
          <p:nvPr/>
        </p:nvGraphicFramePr>
        <p:xfrm>
          <a:off x="3347790" y="3420269"/>
          <a:ext cx="457200" cy="600075"/>
        </p:xfrm>
        <a:graphic>
          <a:graphicData uri="http://schemas.openxmlformats.org/presentationml/2006/ole">
            <mc:AlternateContent xmlns:mc="http://schemas.openxmlformats.org/markup-compatibility/2006">
              <mc:Choice xmlns:v="urn:schemas-microsoft-com:vml" Requires="v">
                <p:oleObj spid="_x0000_s26625" name="Equation" r:id="rId1" imgW="12192000" imgH="15849600" progId="Equation.DSMT4">
                  <p:embed/>
                </p:oleObj>
              </mc:Choice>
              <mc:Fallback>
                <p:oleObj name="Equation" r:id="rId1" imgW="12192000" imgH="15849600" progId="Equation.DSMT4">
                  <p:embed/>
                  <p:pic>
                    <p:nvPicPr>
                      <p:cNvPr id="0" name="图片 26624"/>
                      <p:cNvPicPr>
                        <a:picLocks noChangeAspect="1"/>
                      </p:cNvPicPr>
                      <p:nvPr/>
                    </p:nvPicPr>
                    <p:blipFill>
                      <a:blip r:embed="rId2"/>
                      <a:stretch>
                        <a:fillRect/>
                      </a:stretch>
                    </p:blipFill>
                    <p:spPr>
                      <a:xfrm>
                        <a:off x="3347790" y="3420269"/>
                        <a:ext cx="457200" cy="600075"/>
                      </a:xfrm>
                      <a:prstGeom prst="rect">
                        <a:avLst/>
                      </a:prstGeom>
                      <a:noFill/>
                      <a:ln w="9525">
                        <a:noFill/>
                      </a:ln>
                    </p:spPr>
                  </p:pic>
                </p:oleObj>
              </mc:Fallback>
            </mc:AlternateContent>
          </a:graphicData>
        </a:graphic>
      </p:graphicFrame>
      <p:pic>
        <p:nvPicPr>
          <p:cNvPr id="5" name="图片 3" descr="textimage61.jpeg"/>
          <p:cNvPicPr>
            <a:picLocks noChangeAspect="1"/>
          </p:cNvPicPr>
          <p:nvPr/>
        </p:nvPicPr>
        <p:blipFill>
          <a:blip r:embed="rId3" cstate="print"/>
          <a:stretch>
            <a:fillRect/>
          </a:stretch>
        </p:blipFill>
        <p:spPr>
          <a:xfrm>
            <a:off x="9684494" y="1476053"/>
            <a:ext cx="1799928" cy="1228522"/>
          </a:xfrm>
          <a:prstGeom prst="rect">
            <a:avLst/>
          </a:prstGeom>
        </p:spPr>
      </p:pic>
      <p:graphicFrame>
        <p:nvGraphicFramePr>
          <p:cNvPr id="192514" name="Object 2"/>
          <p:cNvGraphicFramePr>
            <a:graphicFrameLocks noChangeAspect="1"/>
          </p:cNvGraphicFramePr>
          <p:nvPr/>
        </p:nvGraphicFramePr>
        <p:xfrm>
          <a:off x="3923854" y="2196133"/>
          <a:ext cx="434975" cy="569912"/>
        </p:xfrm>
        <a:graphic>
          <a:graphicData uri="http://schemas.openxmlformats.org/presentationml/2006/ole">
            <mc:AlternateContent xmlns:mc="http://schemas.openxmlformats.org/markup-compatibility/2006">
              <mc:Choice xmlns:v="urn:schemas-microsoft-com:vml" Requires="v">
                <p:oleObj spid="_x0000_s26626" name="Equation" r:id="rId4" imgW="12192000" imgH="15849600" progId="Equation.DSMT4">
                  <p:embed/>
                </p:oleObj>
              </mc:Choice>
              <mc:Fallback>
                <p:oleObj name="Equation" r:id="rId4" imgW="12192000" imgH="15849600" progId="Equation.DSMT4">
                  <p:embed/>
                  <p:pic>
                    <p:nvPicPr>
                      <p:cNvPr id="0" name="图片 26625"/>
                      <p:cNvPicPr>
                        <a:picLocks noChangeAspect="1"/>
                      </p:cNvPicPr>
                      <p:nvPr/>
                    </p:nvPicPr>
                    <p:blipFill>
                      <a:blip r:embed="rId5"/>
                      <a:stretch>
                        <a:fillRect/>
                      </a:stretch>
                    </p:blipFill>
                    <p:spPr>
                      <a:xfrm>
                        <a:off x="3923854" y="2196133"/>
                        <a:ext cx="434975" cy="569912"/>
                      </a:xfrm>
                      <a:prstGeom prst="rect">
                        <a:avLst/>
                      </a:prstGeom>
                      <a:noFill/>
                      <a:ln w="9525">
                        <a:noFill/>
                      </a:ln>
                    </p:spPr>
                  </p:pic>
                </p:oleObj>
              </mc:Fallback>
            </mc:AlternateContent>
          </a:graphicData>
        </a:graphic>
      </p:graphicFrame>
      <p:graphicFrame>
        <p:nvGraphicFramePr>
          <p:cNvPr id="192515" name="Object 2"/>
          <p:cNvGraphicFramePr>
            <a:graphicFrameLocks noChangeAspect="1"/>
          </p:cNvGraphicFramePr>
          <p:nvPr/>
        </p:nvGraphicFramePr>
        <p:xfrm>
          <a:off x="2555702" y="4644405"/>
          <a:ext cx="457200" cy="600075"/>
        </p:xfrm>
        <a:graphic>
          <a:graphicData uri="http://schemas.openxmlformats.org/presentationml/2006/ole">
            <mc:AlternateContent xmlns:mc="http://schemas.openxmlformats.org/markup-compatibility/2006">
              <mc:Choice xmlns:v="urn:schemas-microsoft-com:vml" Requires="v">
                <p:oleObj spid="_x0000_s26627" name="Equation" r:id="rId6" imgW="12192000" imgH="15849600" progId="Equation.DSMT4">
                  <p:embed/>
                </p:oleObj>
              </mc:Choice>
              <mc:Fallback>
                <p:oleObj name="Equation" r:id="rId6" imgW="12192000" imgH="15849600" progId="Equation.DSMT4">
                  <p:embed/>
                  <p:pic>
                    <p:nvPicPr>
                      <p:cNvPr id="0" name="Object 2"/>
                      <p:cNvPicPr>
                        <a:picLocks noChangeAspect="1"/>
                      </p:cNvPicPr>
                      <p:nvPr/>
                    </p:nvPicPr>
                    <p:blipFill>
                      <a:blip r:embed="rId7"/>
                      <a:stretch>
                        <a:fillRect/>
                      </a:stretch>
                    </p:blipFill>
                    <p:spPr>
                      <a:xfrm>
                        <a:off x="2555702" y="4644405"/>
                        <a:ext cx="457200" cy="6000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三、“平移圆”模型的应用</a:t>
            </a:r>
            <a:endParaRPr lang="zh-CN" altLang="en-US" b="1"/>
          </a:p>
        </p:txBody>
      </p:sp>
      <p:graphicFrame>
        <p:nvGraphicFramePr>
          <p:cNvPr id="3" name="表格 2"/>
          <p:cNvGraphicFramePr>
            <a:graphicFrameLocks noGrp="1"/>
          </p:cNvGraphicFramePr>
          <p:nvPr/>
        </p:nvGraphicFramePr>
        <p:xfrm>
          <a:off x="468000" y="1260000"/>
          <a:ext cx="11268000" cy="4124071"/>
        </p:xfrm>
        <a:graphic>
          <a:graphicData uri="http://schemas.openxmlformats.org/drawingml/2006/table">
            <a:tbl>
              <a:tblPr/>
              <a:tblGrid>
                <a:gridCol w="935574"/>
                <a:gridCol w="2016224"/>
                <a:gridCol w="8316202"/>
              </a:tblGrid>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适用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a:t>
                      </a:r>
                      <a:r>
                        <a:rPr lang="zh-CN" altLang="en-US" sz="2010" kern="0" dirty="0" smtClean="0">
                          <a:solidFill>
                            <a:srgbClr val="000000"/>
                          </a:solidFill>
                          <a:latin typeface="Times New Roman" panose="02020603050405020304" pitchFamily="65" charset="-122"/>
                          <a:ea typeface="华文细黑" panose="02010600040101010101" pitchFamily="65" charset="-122"/>
                        </a:rPr>
                        <a:t>大小</a:t>
                      </a:r>
                      <a:r>
                        <a:rPr lang="zh-CN" altLang="en-US" sz="2010" kern="0" dirty="0" smtClean="0">
                          <a:solidFill>
                            <a:srgbClr val="000000"/>
                          </a:solidFill>
                          <a:latin typeface="Times New Roman" panose="02020603050405020304" pitchFamily="65" charset="-122"/>
                          <a:ea typeface="华文细黑" panose="02010600040101010101" pitchFamily="65" charset="-122"/>
                        </a:rPr>
                        <a:t>一定,</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方向</a:t>
                      </a:r>
                      <a:r>
                        <a:rPr lang="zh-CN" altLang="en-US" sz="2010" kern="0" dirty="0" smtClean="0">
                          <a:solidFill>
                            <a:srgbClr val="000000"/>
                          </a:solidFill>
                          <a:latin typeface="Times New Roman" panose="02020603050405020304" pitchFamily="65" charset="-122"/>
                          <a:ea typeface="华文细黑" panose="02010600040101010101" pitchFamily="65" charset="-122"/>
                        </a:rPr>
                        <a:t>一定</a:t>
                      </a:r>
                      <a:r>
                        <a:rPr lang="zh-CN" altLang="en-US" sz="2010" kern="0" dirty="0" smtClean="0">
                          <a:solidFill>
                            <a:srgbClr val="000000"/>
                          </a:solidFill>
                          <a:latin typeface="Times New Roman" panose="02020603050405020304" pitchFamily="65" charset="-122"/>
                          <a:ea typeface="华文细黑" panose="02010600040101010101" pitchFamily="65" charset="-122"/>
                        </a:rPr>
                        <a:t>,入射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点在</a:t>
                      </a:r>
                      <a:r>
                        <a:rPr lang="zh-CN" altLang="en-US" sz="2010" kern="0" dirty="0" smtClean="0">
                          <a:solidFill>
                            <a:srgbClr val="000000"/>
                          </a:solidFill>
                          <a:latin typeface="Times New Roman" panose="02020603050405020304" pitchFamily="65" charset="-122"/>
                          <a:ea typeface="华文细黑" panose="02010600040101010101" pitchFamily="65" charset="-122"/>
                        </a:rPr>
                        <a:t>同一直线</a:t>
                      </a:r>
                      <a:r>
                        <a:rPr lang="zh-CN" altLang="en-US" sz="2010" kern="0" dirty="0" smtClean="0">
                          <a:solidFill>
                            <a:srgbClr val="000000"/>
                          </a:solidFill>
                          <a:latin typeface="Times New Roman" panose="02020603050405020304" pitchFamily="65" charset="-122"/>
                          <a:ea typeface="华文细黑" panose="02010600040101010101" pitchFamily="65" charset="-122"/>
                        </a:rPr>
                        <a:t>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139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粒子</a:t>
                      </a:r>
                      <a:r>
                        <a:rPr lang="zh-CN" altLang="en-US" sz="2010" kern="0" dirty="0" smtClean="0">
                          <a:solidFill>
                            <a:srgbClr val="000000"/>
                          </a:solidFill>
                          <a:latin typeface="Times New Roman" panose="02020603050405020304" pitchFamily="65" charset="-122"/>
                          <a:ea typeface="华文细黑" panose="02010600040101010101" pitchFamily="65" charset="-122"/>
                        </a:rPr>
                        <a:t>源发射速度大小、方向</a:t>
                      </a:r>
                      <a:r>
                        <a:rPr lang="zh-CN" altLang="en-US" sz="2010" kern="0" dirty="0" smtClean="0">
                          <a:solidFill>
                            <a:srgbClr val="000000"/>
                          </a:solidFill>
                          <a:latin typeface="Times New Roman" panose="02020603050405020304" pitchFamily="65" charset="-122"/>
                          <a:ea typeface="华文细黑" panose="02010600040101010101" pitchFamily="65" charset="-122"/>
                        </a:rPr>
                        <a:t>一定</a:t>
                      </a:r>
                      <a:r>
                        <a:rPr lang="zh-CN" altLang="en-US" sz="2010" kern="0" dirty="0" smtClean="0">
                          <a:solidFill>
                            <a:srgbClr val="000000"/>
                          </a:solidFill>
                          <a:latin typeface="Times New Roman" panose="02020603050405020304" pitchFamily="65" charset="-122"/>
                          <a:ea typeface="华文细黑" panose="02010600040101010101" pitchFamily="65" charset="-122"/>
                        </a:rPr>
                        <a:t>,入射点不同,但在同</a:t>
                      </a:r>
                      <a:r>
                        <a:rPr lang="zh-CN" altLang="en-US" sz="2010" kern="0" dirty="0" smtClean="0">
                          <a:solidFill>
                            <a:srgbClr val="000000"/>
                          </a:solidFill>
                          <a:latin typeface="Times New Roman" panose="02020603050405020304" pitchFamily="65" charset="-122"/>
                          <a:ea typeface="华文细黑" panose="02010600040101010101" pitchFamily="65" charset="-122"/>
                        </a:rPr>
                        <a:t>一</a:t>
                      </a:r>
                      <a:br>
                        <a:rPr lang="en-US" altLang="zh-CN"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直线上的</a:t>
                      </a:r>
                      <a:r>
                        <a:rPr lang="zh-CN" altLang="en-US" sz="2010" kern="0" dirty="0" smtClean="0">
                          <a:solidFill>
                            <a:srgbClr val="000000"/>
                          </a:solidFill>
                          <a:latin typeface="Times New Roman" panose="02020603050405020304" pitchFamily="65" charset="-122"/>
                          <a:ea typeface="华文细黑" panose="02010600040101010101" pitchFamily="65" charset="-122"/>
                        </a:rPr>
                        <a:t>带电粒子进入匀强磁场时,</a:t>
                      </a:r>
                      <a:r>
                        <a:rPr lang="zh-CN" altLang="en-US" sz="2010" kern="0" dirty="0" smtClean="0">
                          <a:solidFill>
                            <a:srgbClr val="000000"/>
                          </a:solidFill>
                          <a:latin typeface="Times New Roman" panose="02020603050405020304" pitchFamily="65" charset="-122"/>
                          <a:ea typeface="华文细黑" panose="02010600040101010101" pitchFamily="65" charset="-122"/>
                        </a:rPr>
                        <a:t>它们</a:t>
                      </a:r>
                      <a:r>
                        <a:rPr lang="zh-CN" altLang="en-US" sz="2010" kern="0" dirty="0" smtClean="0">
                          <a:solidFill>
                            <a:srgbClr val="000000"/>
                          </a:solidFill>
                          <a:latin typeface="Times New Roman" panose="02020603050405020304" pitchFamily="65" charset="-122"/>
                          <a:ea typeface="华文细黑" panose="02010600040101010101" pitchFamily="65" charset="-122"/>
                        </a:rPr>
                        <a:t>做匀速圆周</a:t>
                      </a:r>
                      <a:r>
                        <a:rPr lang="zh-CN" altLang="en-US" sz="2010" kern="0" dirty="0" smtClean="0">
                          <a:solidFill>
                            <a:srgbClr val="000000"/>
                          </a:solidFill>
                          <a:latin typeface="Times New Roman" panose="02020603050405020304" pitchFamily="65" charset="-122"/>
                          <a:ea typeface="华文细黑" panose="02010600040101010101" pitchFamily="65" charset="-122"/>
                        </a:rPr>
                        <a:t>运</a:t>
                      </a:r>
                      <a:br>
                        <a:rPr lang="en-US" altLang="zh-CN"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动</a:t>
                      </a:r>
                      <a:r>
                        <a:rPr lang="zh-CN" altLang="en-US" sz="2010" kern="0" dirty="0" smtClean="0">
                          <a:solidFill>
                            <a:srgbClr val="000000"/>
                          </a:solidFill>
                          <a:latin typeface="Times New Roman" panose="02020603050405020304" pitchFamily="65" charset="-122"/>
                          <a:ea typeface="华文细黑" panose="02010600040101010101" pitchFamily="65" charset="-122"/>
                        </a:rPr>
                        <a:t>的半径相同</a:t>
                      </a:r>
                      <a:r>
                        <a:rPr lang="zh-CN" altLang="en-US" sz="2010" kern="0" dirty="0" smtClean="0">
                          <a:solidFill>
                            <a:srgbClr val="000000"/>
                          </a:solidFill>
                          <a:latin typeface="Times New Roman" panose="02020603050405020304" pitchFamily="65" charset="-122"/>
                          <a:ea typeface="华文细黑" panose="02010600040101010101" pitchFamily="65" charset="-122"/>
                        </a:rPr>
                        <a:t>,若</a:t>
                      </a:r>
                      <a:r>
                        <a:rPr lang="zh-CN" altLang="en-US" sz="2010" kern="0" dirty="0" smtClean="0">
                          <a:solidFill>
                            <a:srgbClr val="000000"/>
                          </a:solidFill>
                          <a:latin typeface="Times New Roman" panose="02020603050405020304" pitchFamily="65" charset="-122"/>
                          <a:ea typeface="华文细黑" panose="02010600040101010101" pitchFamily="65" charset="-122"/>
                        </a:rPr>
                        <a:t>入射速度大小为v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,则半径R</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55" kern="0" spc="844"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,如</a:t>
                      </a:r>
                      <a:r>
                        <a:rPr lang="zh-CN" altLang="en-US" sz="2010" kern="0" dirty="0" smtClean="0">
                          <a:solidFill>
                            <a:srgbClr val="000000"/>
                          </a:solidFill>
                          <a:latin typeface="Times New Roman" panose="02020603050405020304" pitchFamily="65" charset="-122"/>
                          <a:ea typeface="华文细黑" panose="02010600040101010101" pitchFamily="65" charset="-122"/>
                        </a:rPr>
                        <a:t>图</a:t>
                      </a:r>
                      <a:br>
                        <a:rPr lang="en-US" altLang="zh-CN"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所</a:t>
                      </a:r>
                      <a:r>
                        <a:rPr lang="zh-CN" altLang="en-US" sz="2010" kern="0" dirty="0" smtClean="0">
                          <a:solidFill>
                            <a:srgbClr val="000000"/>
                          </a:solidFill>
                          <a:latin typeface="Times New Roman" panose="02020603050405020304" pitchFamily="65" charset="-122"/>
                          <a:ea typeface="华文细黑" panose="02010600040101010101" pitchFamily="65" charset="-122"/>
                        </a:rPr>
                        <a:t>示(粒子带负电)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轨迹圆的圆心共线:</a:t>
                      </a:r>
                      <a:r>
                        <a:rPr lang="zh-CN" altLang="en-US" sz="2010" u="sng" kern="0" dirty="0" smtClean="0">
                          <a:solidFill>
                            <a:srgbClr val="000000"/>
                          </a:solidFill>
                          <a:latin typeface="Times New Roman" panose="02020603050405020304" pitchFamily="65" charset="-122"/>
                          <a:ea typeface="华文细黑" panose="02010600040101010101" pitchFamily="65" charset="-122"/>
                        </a:rPr>
                        <a:t>带电粒子</a:t>
                      </a:r>
                      <a:r>
                        <a:rPr lang="zh-CN" altLang="en-US" sz="2010" u="sng" kern="0" dirty="0" smtClean="0">
                          <a:solidFill>
                            <a:srgbClr val="000000"/>
                          </a:solidFill>
                          <a:latin typeface="Times New Roman" panose="02020603050405020304" pitchFamily="65" charset="-122"/>
                          <a:ea typeface="华文细黑" panose="02010600040101010101" pitchFamily="65" charset="-122"/>
                        </a:rPr>
                        <a:t>在磁场</a:t>
                      </a:r>
                      <a:r>
                        <a:rPr lang="zh-CN" altLang="en-US" sz="2010" u="sng" kern="0" dirty="0" smtClean="0">
                          <a:solidFill>
                            <a:srgbClr val="000000"/>
                          </a:solidFill>
                          <a:latin typeface="Times New Roman" panose="02020603050405020304" pitchFamily="65" charset="-122"/>
                          <a:ea typeface="华文细黑" panose="02010600040101010101" pitchFamily="65" charset="-122"/>
                        </a:rPr>
                        <a:t>中做匀速圆周运动的圆心</a:t>
                      </a:r>
                      <a:r>
                        <a:rPr lang="zh-CN" altLang="en-US" sz="2010" u="sng" kern="0" dirty="0" smtClean="0">
                          <a:solidFill>
                            <a:srgbClr val="000000"/>
                          </a:solidFill>
                          <a:latin typeface="Times New Roman" panose="02020603050405020304" pitchFamily="65" charset="-122"/>
                          <a:ea typeface="华文细黑" panose="02010600040101010101" pitchFamily="65" charset="-122"/>
                        </a:rPr>
                        <a:t>在同</a:t>
                      </a:r>
                      <a:r>
                        <a:rPr lang="zh-CN" altLang="en-US" sz="2010" u="sng" kern="0" dirty="0" smtClean="0">
                          <a:solidFill>
                            <a:srgbClr val="000000"/>
                          </a:solidFill>
                          <a:latin typeface="Times New Roman" panose="02020603050405020304" pitchFamily="65" charset="-122"/>
                          <a:ea typeface="华文细黑" panose="02010600040101010101" pitchFamily="65" charset="-122"/>
                        </a:rPr>
                        <a:t>一直线上,该直线与入射点</a:t>
                      </a:r>
                      <a:r>
                        <a:rPr lang="zh-CN" altLang="en-US" sz="2010" u="sng" kern="0" dirty="0" smtClean="0">
                          <a:solidFill>
                            <a:srgbClr val="000000"/>
                          </a:solidFill>
                          <a:latin typeface="Times New Roman" panose="02020603050405020304" pitchFamily="65" charset="-122"/>
                          <a:ea typeface="华文细黑" panose="02010600040101010101" pitchFamily="65" charset="-122"/>
                        </a:rPr>
                        <a:t>的连</a:t>
                      </a:r>
                      <a:r>
                        <a:rPr lang="zh-CN" altLang="en-US" sz="2010" u="sng" kern="0" dirty="0" smtClean="0">
                          <a:solidFill>
                            <a:srgbClr val="000000"/>
                          </a:solidFill>
                          <a:latin typeface="Times New Roman" panose="02020603050405020304" pitchFamily="65" charset="-122"/>
                          <a:ea typeface="华文细黑" panose="02010600040101010101" pitchFamily="65" charset="-122"/>
                        </a:rPr>
                        <a:t>线平行或共线</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应用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将半径为R=</a:t>
                      </a:r>
                      <a:r>
                        <a:rPr lang="zh-CN" altLang="en-US" sz="2600" kern="0" spc="99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的圆进行平移,从而探索粒子运动的临界条件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bl>
          </a:graphicData>
        </a:graphic>
      </p:graphicFrame>
      <p:pic>
        <p:nvPicPr>
          <p:cNvPr id="4" name="图片 3" descr="textimage62.jpeg"/>
          <p:cNvPicPr>
            <a:picLocks noChangeAspect="1"/>
          </p:cNvPicPr>
          <p:nvPr/>
        </p:nvPicPr>
        <p:blipFill>
          <a:blip r:embed="rId1" cstate="print"/>
          <a:stretch>
            <a:fillRect/>
          </a:stretch>
        </p:blipFill>
        <p:spPr>
          <a:xfrm>
            <a:off x="9684494" y="1445052"/>
            <a:ext cx="1927909" cy="823090"/>
          </a:xfrm>
          <a:prstGeom prst="rect">
            <a:avLst/>
          </a:prstGeom>
        </p:spPr>
      </p:pic>
      <p:graphicFrame>
        <p:nvGraphicFramePr>
          <p:cNvPr id="5" name="对象 4"/>
          <p:cNvGraphicFramePr>
            <a:graphicFrameLocks noChangeAspect="1"/>
          </p:cNvGraphicFramePr>
          <p:nvPr/>
        </p:nvGraphicFramePr>
        <p:xfrm>
          <a:off x="8460358" y="2340149"/>
          <a:ext cx="457199" cy="600074"/>
        </p:xfrm>
        <a:graphic>
          <a:graphicData uri="http://schemas.openxmlformats.org/presentationml/2006/ole">
            <mc:AlternateContent xmlns:mc="http://schemas.openxmlformats.org/markup-compatibility/2006">
              <mc:Choice xmlns:v="urn:schemas-microsoft-com:vml" Requires="v">
                <p:oleObj spid="_x0000_s27649" name="Equation" r:id="rId2" imgW="12192000" imgH="15849600" progId="Equation.DSMT4">
                  <p:embed/>
                </p:oleObj>
              </mc:Choice>
              <mc:Fallback>
                <p:oleObj name="Equation" r:id="rId2" imgW="12192000" imgH="15849600" progId="Equation.DSMT4">
                  <p:embed/>
                  <p:pic>
                    <p:nvPicPr>
                      <p:cNvPr id="0" name="图片 27648"/>
                      <p:cNvPicPr>
                        <a:picLocks noChangeAspect="1"/>
                      </p:cNvPicPr>
                      <p:nvPr/>
                    </p:nvPicPr>
                    <p:blipFill>
                      <a:blip r:embed="rId3"/>
                      <a:stretch>
                        <a:fillRect/>
                      </a:stretch>
                    </p:blipFill>
                    <p:spPr>
                      <a:xfrm>
                        <a:off x="8460358" y="2340149"/>
                        <a:ext cx="457199" cy="600074"/>
                      </a:xfrm>
                      <a:prstGeom prst="rect">
                        <a:avLst/>
                      </a:prstGeom>
                      <a:noFill/>
                      <a:ln w="9525">
                        <a:noFill/>
                      </a:ln>
                    </p:spPr>
                  </p:pic>
                </p:oleObj>
              </mc:Fallback>
            </mc:AlternateContent>
          </a:graphicData>
        </a:graphic>
      </p:graphicFrame>
      <p:graphicFrame>
        <p:nvGraphicFramePr>
          <p:cNvPr id="6" name="Object 3"/>
          <p:cNvGraphicFramePr>
            <a:graphicFrameLocks noChangeAspect="1"/>
          </p:cNvGraphicFramePr>
          <p:nvPr/>
        </p:nvGraphicFramePr>
        <p:xfrm>
          <a:off x="2771726" y="4500389"/>
          <a:ext cx="457200" cy="600075"/>
        </p:xfrm>
        <a:graphic>
          <a:graphicData uri="http://schemas.openxmlformats.org/presentationml/2006/ole">
            <mc:AlternateContent xmlns:mc="http://schemas.openxmlformats.org/markup-compatibility/2006">
              <mc:Choice xmlns:v="urn:schemas-microsoft-com:vml" Requires="v">
                <p:oleObj spid="_x0000_s27650" name="Equation" r:id="rId4" imgW="12192000" imgH="15849600" progId="Equation.DSMT4">
                  <p:embed/>
                </p:oleObj>
              </mc:Choice>
              <mc:Fallback>
                <p:oleObj name="Equation" r:id="rId4" imgW="12192000" imgH="15849600" progId="Equation.DSMT4">
                  <p:embed/>
                  <p:pic>
                    <p:nvPicPr>
                      <p:cNvPr id="0" name="图片 27649"/>
                      <p:cNvPicPr>
                        <a:picLocks noChangeAspect="1"/>
                      </p:cNvPicPr>
                      <p:nvPr/>
                    </p:nvPicPr>
                    <p:blipFill>
                      <a:blip r:embed="rId5"/>
                      <a:stretch>
                        <a:fillRect/>
                      </a:stretch>
                    </p:blipFill>
                    <p:spPr>
                      <a:xfrm>
                        <a:off x="2771726" y="4500389"/>
                        <a:ext cx="457200" cy="6000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825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如图所示,在</a:t>
            </a:r>
            <a:r>
              <a:rPr lang="zh-CN" altLang="en-US" sz="2410" i="1" kern="0" dirty="0" smtClean="0">
                <a:solidFill>
                  <a:srgbClr val="000000"/>
                </a:solidFill>
                <a:latin typeface="Times New Roman" panose="02020603050405020304" pitchFamily="65" charset="-122"/>
                <a:ea typeface="华文细黑" panose="02010600040101010101" pitchFamily="65" charset="-122"/>
              </a:rPr>
              <a:t>xOy</a:t>
            </a:r>
            <a:r>
              <a:rPr lang="zh-CN" altLang="en-US" sz="2410" kern="0" dirty="0" smtClean="0">
                <a:solidFill>
                  <a:srgbClr val="000000"/>
                </a:solidFill>
                <a:latin typeface="Times New Roman" panose="02020603050405020304" pitchFamily="65" charset="-122"/>
                <a:ea typeface="华文细黑" panose="02010600040101010101" pitchFamily="65" charset="-122"/>
              </a:rPr>
              <a:t>平面的第Ⅰ、Ⅳ象限内有一圆心为</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的半圆形匀强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磁场,线状粒子源从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轴左侧平行于</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轴正方向不断射出质量为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、速度大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的带正电粒子。磁场的磁感应强度大小为</a:t>
            </a:r>
            <a:r>
              <a:rPr lang="zh-CN" altLang="en-US" sz="3285" kern="0" spc="91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、方向垂直平面</a:t>
            </a:r>
            <a:r>
              <a:rPr lang="zh-CN" altLang="en-US" sz="2410" i="1" kern="0" dirty="0" smtClean="0">
                <a:solidFill>
                  <a:srgbClr val="000000"/>
                </a:solidFill>
                <a:latin typeface="Times New Roman" panose="02020603050405020304" pitchFamily="65" charset="-122"/>
                <a:ea typeface="华文细黑" panose="02010600040101010101" pitchFamily="65" charset="-122"/>
              </a:rPr>
              <a:t>xOy</a:t>
            </a:r>
            <a:r>
              <a:rPr lang="zh-CN" altLang="en-US" sz="2410" kern="0" dirty="0" smtClean="0">
                <a:solidFill>
                  <a:srgbClr val="000000"/>
                </a:solidFill>
                <a:latin typeface="Times New Roman" panose="02020603050405020304" pitchFamily="65" charset="-122"/>
                <a:ea typeface="华文细黑" panose="02010600040101010101" pitchFamily="65" charset="-122"/>
              </a:rPr>
              <a:t>向里。不考</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虑粒子间的相互作用,不计粒子受到的重力。所有从不同位置进入磁场的粒子中,在磁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场中运动的时间最长为(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63.jpeg"/>
          <p:cNvPicPr>
            <a:picLocks noChangeAspect="1"/>
          </p:cNvPicPr>
          <p:nvPr/>
        </p:nvPicPr>
        <p:blipFill>
          <a:blip r:embed="rId1" cstate="print"/>
          <a:stretch>
            <a:fillRect/>
          </a:stretch>
        </p:blipFill>
        <p:spPr>
          <a:xfrm>
            <a:off x="5436022" y="3132237"/>
            <a:ext cx="1228725" cy="1752600"/>
          </a:xfrm>
          <a:prstGeom prst="rect">
            <a:avLst/>
          </a:prstGeom>
        </p:spPr>
      </p:pic>
      <p:graphicFrame>
        <p:nvGraphicFramePr>
          <p:cNvPr id="5" name="对象 4"/>
          <p:cNvGraphicFramePr>
            <a:graphicFrameLocks noChangeAspect="1"/>
          </p:cNvGraphicFramePr>
          <p:nvPr/>
        </p:nvGraphicFramePr>
        <p:xfrm>
          <a:off x="6799140" y="1764085"/>
          <a:ext cx="533399" cy="714374"/>
        </p:xfrm>
        <a:graphic>
          <a:graphicData uri="http://schemas.openxmlformats.org/presentationml/2006/ole">
            <mc:AlternateContent xmlns:mc="http://schemas.openxmlformats.org/markup-compatibility/2006">
              <mc:Choice xmlns:v="urn:schemas-microsoft-com:vml" Requires="v">
                <p:oleObj spid="_x0000_s28673" name="Equation" r:id="rId2" imgW="14020800" imgH="18897600" progId="Equation.DSMT4">
                  <p:embed/>
                </p:oleObj>
              </mc:Choice>
              <mc:Fallback>
                <p:oleObj name="Equation" r:id="rId2" imgW="14020800" imgH="18897600" progId="Equation.DSMT4">
                  <p:embed/>
                  <p:pic>
                    <p:nvPicPr>
                      <p:cNvPr id="0" name="图片 28672"/>
                      <p:cNvPicPr>
                        <a:picLocks noChangeAspect="1"/>
                      </p:cNvPicPr>
                      <p:nvPr/>
                    </p:nvPicPr>
                    <p:blipFill>
                      <a:blip r:embed="rId3"/>
                      <a:stretch>
                        <a:fillRect/>
                      </a:stretch>
                    </p:blipFill>
                    <p:spPr>
                      <a:xfrm>
                        <a:off x="6799140" y="1764085"/>
                        <a:ext cx="533399" cy="714374"/>
                      </a:xfrm>
                      <a:prstGeom prst="rect">
                        <a:avLst/>
                      </a:prstGeom>
                      <a:noFill/>
                      <a:ln w="9525">
                        <a:noFill/>
                      </a:ln>
                    </p:spPr>
                  </p:pic>
                </p:oleObj>
              </mc:Fallback>
            </mc:AlternateContent>
          </a:graphicData>
        </a:graphic>
      </p:graphicFrame>
      <p:sp>
        <p:nvSpPr>
          <p:cNvPr id="6" name="TextBox 2"/>
          <p:cNvSpPr txBox="1"/>
          <p:nvPr/>
        </p:nvSpPr>
        <p:spPr>
          <a:xfrm>
            <a:off x="468000" y="4939534"/>
            <a:ext cx="11831400" cy="76572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315" kern="0" spc="1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315" kern="0" spc="1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C.</a:t>
            </a:r>
            <a:r>
              <a:rPr lang="zh-CN" altLang="en-US" sz="3315" kern="0" spc="5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315" kern="0" spc="1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7" name="对象 6"/>
          <p:cNvGraphicFramePr>
            <a:graphicFrameLocks noChangeAspect="1"/>
          </p:cNvGraphicFramePr>
          <p:nvPr/>
        </p:nvGraphicFramePr>
        <p:xfrm>
          <a:off x="765483" y="5076453"/>
          <a:ext cx="438150" cy="723900"/>
        </p:xfrm>
        <a:graphic>
          <a:graphicData uri="http://schemas.openxmlformats.org/presentationml/2006/ole">
            <mc:AlternateContent xmlns:mc="http://schemas.openxmlformats.org/markup-compatibility/2006">
              <mc:Choice xmlns:v="urn:schemas-microsoft-com:vml" Requires="v">
                <p:oleObj spid="_x0000_s28674" name="Equation" r:id="rId4" imgW="11582400" imgH="19202400" progId="Equation.DSMT4">
                  <p:embed/>
                </p:oleObj>
              </mc:Choice>
              <mc:Fallback>
                <p:oleObj name="Equation" r:id="rId4" imgW="11582400" imgH="19202400" progId="Equation.DSMT4">
                  <p:embed/>
                  <p:pic>
                    <p:nvPicPr>
                      <p:cNvPr id="0" name="图片 28673"/>
                      <p:cNvPicPr>
                        <a:picLocks noChangeAspect="1"/>
                      </p:cNvPicPr>
                      <p:nvPr/>
                    </p:nvPicPr>
                    <p:blipFill>
                      <a:blip r:embed="rId5"/>
                      <a:stretch>
                        <a:fillRect/>
                      </a:stretch>
                    </p:blipFill>
                    <p:spPr>
                      <a:xfrm>
                        <a:off x="765483" y="5076453"/>
                        <a:ext cx="43815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708233" y="5076453"/>
          <a:ext cx="438150" cy="723900"/>
        </p:xfrm>
        <a:graphic>
          <a:graphicData uri="http://schemas.openxmlformats.org/presentationml/2006/ole">
            <mc:AlternateContent xmlns:mc="http://schemas.openxmlformats.org/markup-compatibility/2006">
              <mc:Choice xmlns:v="urn:schemas-microsoft-com:vml" Requires="v">
                <p:oleObj spid="_x0000_s28675" name="Equation" r:id="rId6" imgW="11582400" imgH="19202400" progId="Equation.DSMT4">
                  <p:embed/>
                </p:oleObj>
              </mc:Choice>
              <mc:Fallback>
                <p:oleObj name="Equation" r:id="rId6" imgW="11582400" imgH="19202400" progId="Equation.DSMT4">
                  <p:embed/>
                  <p:pic>
                    <p:nvPicPr>
                      <p:cNvPr id="0" name="图片 28674"/>
                      <p:cNvPicPr>
                        <a:picLocks noChangeAspect="1"/>
                      </p:cNvPicPr>
                      <p:nvPr/>
                    </p:nvPicPr>
                    <p:blipFill>
                      <a:blip r:embed="rId7"/>
                      <a:stretch>
                        <a:fillRect/>
                      </a:stretch>
                    </p:blipFill>
                    <p:spPr>
                      <a:xfrm>
                        <a:off x="2708233" y="5076453"/>
                        <a:ext cx="438150"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50982" y="5076453"/>
          <a:ext cx="428625" cy="723900"/>
        </p:xfrm>
        <a:graphic>
          <a:graphicData uri="http://schemas.openxmlformats.org/presentationml/2006/ole">
            <mc:AlternateContent xmlns:mc="http://schemas.openxmlformats.org/markup-compatibility/2006">
              <mc:Choice xmlns:v="urn:schemas-microsoft-com:vml" Requires="v">
                <p:oleObj spid="_x0000_s28676" name="Equation" r:id="rId8" imgW="11277600" imgH="19202400" progId="Equation.DSMT4">
                  <p:embed/>
                </p:oleObj>
              </mc:Choice>
              <mc:Fallback>
                <p:oleObj name="Equation" r:id="rId8" imgW="11277600" imgH="19202400" progId="Equation.DSMT4">
                  <p:embed/>
                  <p:pic>
                    <p:nvPicPr>
                      <p:cNvPr id="0" name="图片 28675"/>
                      <p:cNvPicPr>
                        <a:picLocks noChangeAspect="1"/>
                      </p:cNvPicPr>
                      <p:nvPr/>
                    </p:nvPicPr>
                    <p:blipFill>
                      <a:blip r:embed="rId9"/>
                      <a:stretch>
                        <a:fillRect/>
                      </a:stretch>
                    </p:blipFill>
                    <p:spPr>
                      <a:xfrm>
                        <a:off x="4650982" y="5076453"/>
                        <a:ext cx="428625"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601091" y="5076453"/>
          <a:ext cx="438149" cy="723899"/>
        </p:xfrm>
        <a:graphic>
          <a:graphicData uri="http://schemas.openxmlformats.org/presentationml/2006/ole">
            <mc:AlternateContent xmlns:mc="http://schemas.openxmlformats.org/markup-compatibility/2006">
              <mc:Choice xmlns:v="urn:schemas-microsoft-com:vml" Requires="v">
                <p:oleObj spid="_x0000_s28677" name="Equation" r:id="rId10" imgW="11582400" imgH="19202400" progId="Equation.DSMT4">
                  <p:embed/>
                </p:oleObj>
              </mc:Choice>
              <mc:Fallback>
                <p:oleObj name="Equation" r:id="rId10" imgW="11582400" imgH="19202400" progId="Equation.DSMT4">
                  <p:embed/>
                  <p:pic>
                    <p:nvPicPr>
                      <p:cNvPr id="0" name="图片 28676"/>
                      <p:cNvPicPr>
                        <a:picLocks noChangeAspect="1"/>
                      </p:cNvPicPr>
                      <p:nvPr/>
                    </p:nvPicPr>
                    <p:blipFill>
                      <a:blip r:embed="rId11"/>
                      <a:stretch>
                        <a:fillRect/>
                      </a:stretch>
                    </p:blipFill>
                    <p:spPr>
                      <a:xfrm>
                        <a:off x="6601091" y="5076453"/>
                        <a:ext cx="438149" cy="723899"/>
                      </a:xfrm>
                      <a:prstGeom prst="rect">
                        <a:avLst/>
                      </a:prstGeom>
                      <a:noFill/>
                      <a:ln w="9525">
                        <a:noFill/>
                      </a:ln>
                    </p:spPr>
                  </p:pic>
                </p:oleObj>
              </mc:Fallback>
            </mc:AlternateContent>
          </a:graphicData>
        </a:graphic>
      </p:graphicFrame>
      <p:sp>
        <p:nvSpPr>
          <p:cNvPr id="11" name="文本框 8"/>
          <p:cNvSpPr txBox="1"/>
          <p:nvPr/>
        </p:nvSpPr>
        <p:spPr>
          <a:xfrm>
            <a:off x="3707830" y="31322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37628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粒子在磁场中做匀速圆周运动,有</a:t>
            </a:r>
            <a:r>
              <a:rPr lang="zh-CN" altLang="en-US" sz="2410" i="1" kern="0" dirty="0" smtClean="0">
                <a:solidFill>
                  <a:srgbClr val="000000"/>
                </a:solidFill>
                <a:latin typeface="Times New Roman" panose="02020603050405020304" pitchFamily="65" charset="-122"/>
                <a:ea typeface="楷体_GB2312" pitchFamily="65" charset="-122"/>
              </a:rPr>
              <a:t>qv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,如图所示,当粒子在磁</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场中的运动轨迹对应的圆心角最大时,粒子在磁场中运动的时间最长,由于sin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3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,要</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使圆心角</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最大,</a:t>
            </a:r>
            <a:r>
              <a:rPr lang="zh-CN" altLang="en-US" sz="2410" i="1" kern="0" dirty="0" smtClean="0">
                <a:solidFill>
                  <a:srgbClr val="000000"/>
                </a:solidFill>
                <a:latin typeface="Times New Roman" panose="02020603050405020304" pitchFamily="65" charset="-122"/>
                <a:ea typeface="楷体_GB2312" pitchFamily="65" charset="-122"/>
              </a:rPr>
              <a:t>FE</a:t>
            </a:r>
            <a:r>
              <a:rPr lang="zh-CN" altLang="en-US" sz="2410" kern="0" dirty="0" smtClean="0">
                <a:solidFill>
                  <a:srgbClr val="000000"/>
                </a:solidFill>
                <a:latin typeface="Times New Roman" panose="02020603050405020304" pitchFamily="65" charset="-122"/>
                <a:ea typeface="楷体_GB2312" pitchFamily="65" charset="-122"/>
              </a:rPr>
              <a:t>最长,经分析可知,当粒子从</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轴上的</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'点射入、从</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轴上的</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'点射出</a:t>
            </a:r>
            <a:br>
              <a:rPr dirty="0"/>
            </a:br>
            <a:r>
              <a:rPr lang="zh-CN" altLang="en-US" sz="2410" kern="0" dirty="0" smtClean="0">
                <a:solidFill>
                  <a:srgbClr val="000000"/>
                </a:solidFill>
                <a:latin typeface="Times New Roman" panose="02020603050405020304" pitchFamily="65" charset="-122"/>
                <a:ea typeface="楷体_GB2312" pitchFamily="65" charset="-122"/>
              </a:rPr>
              <a:t>磁场时,粒子在磁场中运动的时间最长,有sin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830" kern="0" spc="122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830" kern="0" spc="-80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4100" kern="0" spc="-102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15" kern="0" spc="93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295"/>
              </a:spcBef>
              <a:buNone/>
            </a:pPr>
            <a:r>
              <a:rPr lang="zh-CN" altLang="en-US" sz="3315" kern="0" spc="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6660158" y="646375"/>
          <a:ext cx="314324" cy="695324"/>
        </p:xfrm>
        <a:graphic>
          <a:graphicData uri="http://schemas.openxmlformats.org/presentationml/2006/ole">
            <mc:AlternateContent xmlns:mc="http://schemas.openxmlformats.org/markup-compatibility/2006">
              <mc:Choice xmlns:v="urn:schemas-microsoft-com:vml" Requires="v">
                <p:oleObj spid="_x0000_s29697" name="Equation" r:id="rId1" imgW="8229600" imgH="18288000" progId="Equation.DSMT4">
                  <p:embed/>
                </p:oleObj>
              </mc:Choice>
              <mc:Fallback>
                <p:oleObj name="Equation" r:id="rId1" imgW="8229600" imgH="18288000" progId="Equation.DSMT4">
                  <p:embed/>
                  <p:pic>
                    <p:nvPicPr>
                      <p:cNvPr id="0" name="图片 29696"/>
                      <p:cNvPicPr>
                        <a:picLocks noChangeAspect="1"/>
                      </p:cNvPicPr>
                      <p:nvPr/>
                    </p:nvPicPr>
                    <p:blipFill>
                      <a:blip r:embed="rId2"/>
                      <a:stretch>
                        <a:fillRect/>
                      </a:stretch>
                    </p:blipFill>
                    <p:spPr>
                      <a:xfrm>
                        <a:off x="6660158" y="646375"/>
                        <a:ext cx="314324"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873494" y="1400181"/>
          <a:ext cx="438150" cy="657225"/>
        </p:xfrm>
        <a:graphic>
          <a:graphicData uri="http://schemas.openxmlformats.org/presentationml/2006/ole">
            <mc:AlternateContent xmlns:mc="http://schemas.openxmlformats.org/markup-compatibility/2006">
              <mc:Choice xmlns:v="urn:schemas-microsoft-com:vml" Requires="v">
                <p:oleObj spid="_x0000_s29698" name="Equation" r:id="rId3" imgW="11582400" imgH="17373600" progId="Equation.DSMT4">
                  <p:embed/>
                </p:oleObj>
              </mc:Choice>
              <mc:Fallback>
                <p:oleObj name="Equation" r:id="rId3" imgW="11582400" imgH="17373600" progId="Equation.DSMT4">
                  <p:embed/>
                  <p:pic>
                    <p:nvPicPr>
                      <p:cNvPr id="0" name="图片 29697"/>
                      <p:cNvPicPr>
                        <a:picLocks noChangeAspect="1"/>
                      </p:cNvPicPr>
                      <p:nvPr/>
                    </p:nvPicPr>
                    <p:blipFill>
                      <a:blip r:embed="rId4"/>
                      <a:stretch>
                        <a:fillRect/>
                      </a:stretch>
                    </p:blipFill>
                    <p:spPr>
                      <a:xfrm>
                        <a:off x="10873494" y="1400181"/>
                        <a:ext cx="43815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708502" y="2826520"/>
          <a:ext cx="514349" cy="657224"/>
        </p:xfrm>
        <a:graphic>
          <a:graphicData uri="http://schemas.openxmlformats.org/presentationml/2006/ole">
            <mc:AlternateContent xmlns:mc="http://schemas.openxmlformats.org/markup-compatibility/2006">
              <mc:Choice xmlns:v="urn:schemas-microsoft-com:vml" Requires="v">
                <p:oleObj spid="_x0000_s29699" name="Equation" r:id="rId5" imgW="13716000" imgH="17373600" progId="Equation.DSMT4">
                  <p:embed/>
                </p:oleObj>
              </mc:Choice>
              <mc:Fallback>
                <p:oleObj name="Equation" r:id="rId5" imgW="13716000" imgH="17373600" progId="Equation.DSMT4">
                  <p:embed/>
                  <p:pic>
                    <p:nvPicPr>
                      <p:cNvPr id="0" name="图片 29698"/>
                      <p:cNvPicPr>
                        <a:picLocks noChangeAspect="1"/>
                      </p:cNvPicPr>
                      <p:nvPr/>
                    </p:nvPicPr>
                    <p:blipFill>
                      <a:blip r:embed="rId6"/>
                      <a:stretch>
                        <a:fillRect/>
                      </a:stretch>
                    </p:blipFill>
                    <p:spPr>
                      <a:xfrm>
                        <a:off x="6708502" y="2826520"/>
                        <a:ext cx="5143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363255" y="2826520"/>
          <a:ext cx="257175" cy="657225"/>
        </p:xfrm>
        <a:graphic>
          <a:graphicData uri="http://schemas.openxmlformats.org/presentationml/2006/ole">
            <mc:AlternateContent xmlns:mc="http://schemas.openxmlformats.org/markup-compatibility/2006">
              <mc:Choice xmlns:v="urn:schemas-microsoft-com:vml" Requires="v">
                <p:oleObj spid="_x0000_s29700" name="Equation" r:id="rId7" imgW="6705600" imgH="17373600" progId="Equation.DSMT4">
                  <p:embed/>
                </p:oleObj>
              </mc:Choice>
              <mc:Fallback>
                <p:oleObj name="Equation" r:id="rId7" imgW="6705600" imgH="17373600" progId="Equation.DSMT4">
                  <p:embed/>
                  <p:pic>
                    <p:nvPicPr>
                      <p:cNvPr id="0" name="图片 29699"/>
                      <p:cNvPicPr>
                        <a:picLocks noChangeAspect="1"/>
                      </p:cNvPicPr>
                      <p:nvPr/>
                    </p:nvPicPr>
                    <p:blipFill>
                      <a:blip r:embed="rId8"/>
                      <a:stretch>
                        <a:fillRect/>
                      </a:stretch>
                    </p:blipFill>
                    <p:spPr>
                      <a:xfrm>
                        <a:off x="8363255" y="2826520"/>
                        <a:ext cx="2571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379528" y="2530613"/>
          <a:ext cx="390524" cy="952499"/>
        </p:xfrm>
        <a:graphic>
          <a:graphicData uri="http://schemas.openxmlformats.org/presentationml/2006/ole">
            <mc:AlternateContent xmlns:mc="http://schemas.openxmlformats.org/markup-compatibility/2006">
              <mc:Choice xmlns:v="urn:schemas-microsoft-com:vml" Requires="v">
                <p:oleObj spid="_x0000_s29701" name="Equation" r:id="rId9" imgW="10363200" imgH="25298400" progId="Equation.DSMT4">
                  <p:embed/>
                </p:oleObj>
              </mc:Choice>
              <mc:Fallback>
                <p:oleObj name="Equation" r:id="rId9" imgW="10363200" imgH="25298400" progId="Equation.DSMT4">
                  <p:embed/>
                  <p:pic>
                    <p:nvPicPr>
                      <p:cNvPr id="0" name="图片 29700"/>
                      <p:cNvPicPr>
                        <a:picLocks noChangeAspect="1"/>
                      </p:cNvPicPr>
                      <p:nvPr/>
                    </p:nvPicPr>
                    <p:blipFill>
                      <a:blip r:embed="rId10"/>
                      <a:stretch>
                        <a:fillRect/>
                      </a:stretch>
                    </p:blipFill>
                    <p:spPr>
                      <a:xfrm>
                        <a:off x="9379528" y="2530613"/>
                        <a:ext cx="390524" cy="9524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846553" y="2837794"/>
          <a:ext cx="514350" cy="723900"/>
        </p:xfrm>
        <a:graphic>
          <a:graphicData uri="http://schemas.openxmlformats.org/presentationml/2006/ole">
            <mc:AlternateContent xmlns:mc="http://schemas.openxmlformats.org/markup-compatibility/2006">
              <mc:Choice xmlns:v="urn:schemas-microsoft-com:vml" Requires="v">
                <p:oleObj spid="_x0000_s29702" name="Equation" r:id="rId11" imgW="13716000" imgH="19202400" progId="Equation.DSMT4">
                  <p:embed/>
                </p:oleObj>
              </mc:Choice>
              <mc:Fallback>
                <p:oleObj name="Equation" r:id="rId11" imgW="13716000" imgH="19202400" progId="Equation.DSMT4">
                  <p:embed/>
                  <p:pic>
                    <p:nvPicPr>
                      <p:cNvPr id="0" name="图片 29701"/>
                      <p:cNvPicPr>
                        <a:picLocks noChangeAspect="1"/>
                      </p:cNvPicPr>
                      <p:nvPr/>
                    </p:nvPicPr>
                    <p:blipFill>
                      <a:blip r:embed="rId12"/>
                      <a:stretch>
                        <a:fillRect/>
                      </a:stretch>
                    </p:blipFill>
                    <p:spPr>
                      <a:xfrm>
                        <a:off x="9846553" y="2837794"/>
                        <a:ext cx="514350"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8000" y="3734579"/>
          <a:ext cx="428625" cy="723900"/>
        </p:xfrm>
        <a:graphic>
          <a:graphicData uri="http://schemas.openxmlformats.org/presentationml/2006/ole">
            <mc:AlternateContent xmlns:mc="http://schemas.openxmlformats.org/markup-compatibility/2006">
              <mc:Choice xmlns:v="urn:schemas-microsoft-com:vml" Requires="v">
                <p:oleObj spid="_x0000_s29703" name="Equation" r:id="rId13" imgW="11277600" imgH="19202400" progId="Equation.DSMT4">
                  <p:embed/>
                </p:oleObj>
              </mc:Choice>
              <mc:Fallback>
                <p:oleObj name="Equation" r:id="rId13" imgW="11277600" imgH="19202400" progId="Equation.DSMT4">
                  <p:embed/>
                  <p:pic>
                    <p:nvPicPr>
                      <p:cNvPr id="0" name="图片 29702"/>
                      <p:cNvPicPr>
                        <a:picLocks noChangeAspect="1"/>
                      </p:cNvPicPr>
                      <p:nvPr/>
                    </p:nvPicPr>
                    <p:blipFill>
                      <a:blip r:embed="rId14"/>
                      <a:stretch>
                        <a:fillRect/>
                      </a:stretch>
                    </p:blipFill>
                    <p:spPr>
                      <a:xfrm>
                        <a:off x="468000" y="3734579"/>
                        <a:ext cx="428625" cy="723900"/>
                      </a:xfrm>
                      <a:prstGeom prst="rect">
                        <a:avLst/>
                      </a:prstGeom>
                      <a:noFill/>
                      <a:ln w="9525">
                        <a:noFill/>
                      </a:ln>
                    </p:spPr>
                  </p:pic>
                </p:oleObj>
              </mc:Fallback>
            </mc:AlternateContent>
          </a:graphicData>
        </a:graphic>
      </p:graphicFrame>
      <p:pic>
        <p:nvPicPr>
          <p:cNvPr id="11" name="图片 3" descr="textimage64.jpeg"/>
          <p:cNvPicPr>
            <a:picLocks noChangeAspect="1"/>
          </p:cNvPicPr>
          <p:nvPr/>
        </p:nvPicPr>
        <p:blipFill>
          <a:blip r:embed="rId15" cstate="print"/>
          <a:stretch>
            <a:fillRect/>
          </a:stretch>
        </p:blipFill>
        <p:spPr>
          <a:xfrm>
            <a:off x="4859958" y="3492277"/>
            <a:ext cx="1872208" cy="2679194"/>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479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华文细黑" panose="02010600040101010101" pitchFamily="65" charset="-122"/>
                <a:ea typeface="华文细黑" panose="02010600040101010101" pitchFamily="65" charset="-122"/>
              </a:rPr>
              <a:t>　平移圆的适用条件:同源、同速率、同向、异点</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此类粒子源能在同一平面内沿某一方向发射速率相同的同种带电粒子,圆周运动的轨</a:t>
            </a:r>
            <a:br>
              <a:rPr dirty="0"/>
            </a:br>
            <a:r>
              <a:rPr lang="zh-CN" altLang="en-US" sz="2410" kern="0" dirty="0" smtClean="0">
                <a:solidFill>
                  <a:srgbClr val="000000"/>
                </a:solidFill>
                <a:latin typeface="Times New Roman" panose="02020603050405020304" pitchFamily="65" charset="-122"/>
                <a:ea typeface="楷体_GB2312" pitchFamily="65" charset="-122"/>
              </a:rPr>
              <a:t>迹相同,“多中找一”,认真规范作出一个轨迹圆,移动该圆来寻找解题思路。</a:t>
            </a: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811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(多选)如图所示,正方形</a:t>
            </a:r>
            <a:r>
              <a:rPr lang="zh-CN" altLang="en-US" sz="2410" i="1" kern="0" dirty="0" smtClean="0">
                <a:solidFill>
                  <a:srgbClr val="000000"/>
                </a:solidFill>
                <a:latin typeface="Times New Roman" panose="02020603050405020304" pitchFamily="65" charset="-122"/>
                <a:ea typeface="华文细黑" panose="02010600040101010101" pitchFamily="65" charset="-122"/>
              </a:rPr>
              <a:t>ABCD</a:t>
            </a:r>
            <a:r>
              <a:rPr lang="zh-CN" altLang="en-US" sz="2410" kern="0" dirty="0" smtClean="0">
                <a:solidFill>
                  <a:srgbClr val="000000"/>
                </a:solidFill>
                <a:latin typeface="Times New Roman" panose="02020603050405020304" pitchFamily="65" charset="-122"/>
                <a:ea typeface="华文细黑" panose="02010600040101010101" pitchFamily="65" charset="-122"/>
              </a:rPr>
              <a:t>是匀强磁场的理想边界,磁场的磁感应强度为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正方形的边长为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是</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的中点,在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AO</a:t>
            </a:r>
            <a:r>
              <a:rPr lang="zh-CN" altLang="en-US" sz="2410" kern="0" dirty="0" smtClean="0">
                <a:solidFill>
                  <a:srgbClr val="000000"/>
                </a:solidFill>
                <a:latin typeface="Times New Roman" panose="02020603050405020304" pitchFamily="65" charset="-122"/>
                <a:ea typeface="华文细黑" panose="02010600040101010101" pitchFamily="65" charset="-122"/>
              </a:rPr>
              <a:t>之间有水平向右的大量带正电的粒子进入磁场,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粒子进入磁场的速度范围为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,粒子的比荷</a:t>
            </a:r>
            <a:r>
              <a:rPr lang="zh-CN" altLang="en-US" sz="3090" kern="0" spc="-9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,下列说法正确的有(不计粒</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子间相互作用及粒子重力)</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65.jpeg"/>
          <p:cNvPicPr>
            <a:picLocks noChangeAspect="1"/>
          </p:cNvPicPr>
          <p:nvPr/>
        </p:nvPicPr>
        <p:blipFill>
          <a:blip r:embed="rId1" cstate="print"/>
          <a:stretch>
            <a:fillRect/>
          </a:stretch>
        </p:blipFill>
        <p:spPr>
          <a:xfrm>
            <a:off x="8676382" y="2628181"/>
            <a:ext cx="2480905" cy="1941019"/>
          </a:xfrm>
          <a:prstGeom prst="rect">
            <a:avLst/>
          </a:prstGeom>
        </p:spPr>
      </p:pic>
      <p:graphicFrame>
        <p:nvGraphicFramePr>
          <p:cNvPr id="5" name="对象 4"/>
          <p:cNvGraphicFramePr>
            <a:graphicFrameLocks noChangeAspect="1"/>
          </p:cNvGraphicFramePr>
          <p:nvPr/>
        </p:nvGraphicFramePr>
        <p:xfrm>
          <a:off x="7068420" y="1836093"/>
          <a:ext cx="276225" cy="657225"/>
        </p:xfrm>
        <a:graphic>
          <a:graphicData uri="http://schemas.openxmlformats.org/presentationml/2006/ole">
            <mc:AlternateContent xmlns:mc="http://schemas.openxmlformats.org/markup-compatibility/2006">
              <mc:Choice xmlns:v="urn:schemas-microsoft-com:vml" Requires="v">
                <p:oleObj spid="_x0000_s30721" name="Equation" r:id="rId2" imgW="7315200" imgH="17373600" progId="Equation.DSMT4">
                  <p:embed/>
                </p:oleObj>
              </mc:Choice>
              <mc:Fallback>
                <p:oleObj name="Equation" r:id="rId2" imgW="7315200" imgH="17373600" progId="Equation.DSMT4">
                  <p:embed/>
                  <p:pic>
                    <p:nvPicPr>
                      <p:cNvPr id="0" name="图片 30720"/>
                      <p:cNvPicPr>
                        <a:picLocks noChangeAspect="1"/>
                      </p:cNvPicPr>
                      <p:nvPr/>
                    </p:nvPicPr>
                    <p:blipFill>
                      <a:blip r:embed="rId3"/>
                      <a:stretch>
                        <a:fillRect/>
                      </a:stretch>
                    </p:blipFill>
                    <p:spPr>
                      <a:xfrm>
                        <a:off x="7068420" y="1836093"/>
                        <a:ext cx="2762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517218" y="1836093"/>
          <a:ext cx="438150" cy="657225"/>
        </p:xfrm>
        <a:graphic>
          <a:graphicData uri="http://schemas.openxmlformats.org/presentationml/2006/ole">
            <mc:AlternateContent xmlns:mc="http://schemas.openxmlformats.org/markup-compatibility/2006">
              <mc:Choice xmlns:v="urn:schemas-microsoft-com:vml" Requires="v">
                <p:oleObj spid="_x0000_s30722" name="Equation" r:id="rId4" imgW="11582400" imgH="17373600" progId="Equation.DSMT4">
                  <p:embed/>
                </p:oleObj>
              </mc:Choice>
              <mc:Fallback>
                <p:oleObj name="Equation" r:id="rId4" imgW="11582400" imgH="17373600" progId="Equation.DSMT4">
                  <p:embed/>
                  <p:pic>
                    <p:nvPicPr>
                      <p:cNvPr id="0" name="图片 30721"/>
                      <p:cNvPicPr>
                        <a:picLocks noChangeAspect="1"/>
                      </p:cNvPicPr>
                      <p:nvPr/>
                    </p:nvPicPr>
                    <p:blipFill>
                      <a:blip r:embed="rId5"/>
                      <a:stretch>
                        <a:fillRect/>
                      </a:stretch>
                    </p:blipFill>
                    <p:spPr>
                      <a:xfrm>
                        <a:off x="7517218" y="1836093"/>
                        <a:ext cx="438150" cy="657225"/>
                      </a:xfrm>
                      <a:prstGeom prst="rect">
                        <a:avLst/>
                      </a:prstGeom>
                      <a:noFill/>
                      <a:ln w="9525">
                        <a:noFill/>
                      </a:ln>
                    </p:spPr>
                  </p:pic>
                </p:oleObj>
              </mc:Fallback>
            </mc:AlternateContent>
          </a:graphicData>
        </a:graphic>
      </p:graphicFrame>
      <p:sp>
        <p:nvSpPr>
          <p:cNvPr id="7" name="TextBox 2"/>
          <p:cNvSpPr txBox="1"/>
          <p:nvPr/>
        </p:nvSpPr>
        <p:spPr>
          <a:xfrm>
            <a:off x="468000" y="3069614"/>
            <a:ext cx="11831400" cy="26821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A.所有粒子全部从</a:t>
            </a:r>
            <a:r>
              <a:rPr lang="zh-CN" altLang="en-US" sz="2410" i="1" kern="0" dirty="0" smtClean="0">
                <a:solidFill>
                  <a:srgbClr val="000000"/>
                </a:solidFill>
                <a:latin typeface="Times New Roman" panose="02020603050405020304" pitchFamily="65" charset="-122"/>
                <a:ea typeface="华文细黑" panose="02010600040101010101" pitchFamily="65" charset="-122"/>
              </a:rPr>
              <a:t>BC</a:t>
            </a:r>
            <a:r>
              <a:rPr lang="zh-CN" altLang="en-US" sz="2410" kern="0" dirty="0" smtClean="0">
                <a:solidFill>
                  <a:srgbClr val="000000"/>
                </a:solidFill>
                <a:latin typeface="Times New Roman" panose="02020603050405020304" pitchFamily="65" charset="-122"/>
                <a:ea typeface="华文细黑" panose="02010600040101010101" pitchFamily="65" charset="-122"/>
              </a:rPr>
              <a:t>边射</a:t>
            </a:r>
            <a:r>
              <a:rPr lang="zh-CN" altLang="en-US" sz="2410" kern="0" dirty="0" smtClean="0">
                <a:solidFill>
                  <a:srgbClr val="000000"/>
                </a:solidFill>
                <a:latin typeface="Times New Roman" panose="02020603050405020304" pitchFamily="65" charset="-122"/>
                <a:ea typeface="华文细黑" panose="02010600040101010101" pitchFamily="65" charset="-122"/>
              </a:rPr>
              <a:t>出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B.速度较大的粒子有可能从</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两点间射出</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C.所有粒子在磁场中运动的最长时间是</a:t>
            </a:r>
            <a:r>
              <a:rPr lang="zh-CN" altLang="en-US" sz="3315" kern="0" spc="-1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D.所有粒子在磁场中运动的最短时间是</a:t>
            </a:r>
            <a:r>
              <a:rPr lang="zh-CN" altLang="en-US" sz="3315" kern="0" spc="1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nvGraphicFramePr>
        <p:xfrm>
          <a:off x="5644599" y="4356373"/>
          <a:ext cx="419100" cy="723900"/>
        </p:xfrm>
        <a:graphic>
          <a:graphicData uri="http://schemas.openxmlformats.org/presentationml/2006/ole">
            <mc:AlternateContent xmlns:mc="http://schemas.openxmlformats.org/markup-compatibility/2006">
              <mc:Choice xmlns:v="urn:schemas-microsoft-com:vml" Requires="v">
                <p:oleObj spid="_x0000_s30723" name="Equation" r:id="rId6" imgW="10972800" imgH="19202400" progId="Equation.DSMT4">
                  <p:embed/>
                </p:oleObj>
              </mc:Choice>
              <mc:Fallback>
                <p:oleObj name="Equation" r:id="rId6" imgW="10972800" imgH="19202400" progId="Equation.DSMT4">
                  <p:embed/>
                  <p:pic>
                    <p:nvPicPr>
                      <p:cNvPr id="0" name="图片 30722"/>
                      <p:cNvPicPr>
                        <a:picLocks noChangeAspect="1"/>
                      </p:cNvPicPr>
                      <p:nvPr/>
                    </p:nvPicPr>
                    <p:blipFill>
                      <a:blip r:embed="rId7"/>
                      <a:stretch>
                        <a:fillRect/>
                      </a:stretch>
                    </p:blipFill>
                    <p:spPr>
                      <a:xfrm>
                        <a:off x="5644599" y="4356373"/>
                        <a:ext cx="419100"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661483" y="5139386"/>
          <a:ext cx="438150" cy="723900"/>
        </p:xfrm>
        <a:graphic>
          <a:graphicData uri="http://schemas.openxmlformats.org/presentationml/2006/ole">
            <mc:AlternateContent xmlns:mc="http://schemas.openxmlformats.org/markup-compatibility/2006">
              <mc:Choice xmlns:v="urn:schemas-microsoft-com:vml" Requires="v">
                <p:oleObj spid="_x0000_s30724" name="Equation" r:id="rId8" imgW="11582400" imgH="19202400" progId="Equation.DSMT4">
                  <p:embed/>
                </p:oleObj>
              </mc:Choice>
              <mc:Fallback>
                <p:oleObj name="Equation" r:id="rId8" imgW="11582400" imgH="19202400" progId="Equation.DSMT4">
                  <p:embed/>
                  <p:pic>
                    <p:nvPicPr>
                      <p:cNvPr id="0" name="图片 30723"/>
                      <p:cNvPicPr>
                        <a:picLocks noChangeAspect="1"/>
                      </p:cNvPicPr>
                      <p:nvPr/>
                    </p:nvPicPr>
                    <p:blipFill>
                      <a:blip r:embed="rId9"/>
                      <a:stretch>
                        <a:fillRect/>
                      </a:stretch>
                    </p:blipFill>
                    <p:spPr>
                      <a:xfrm>
                        <a:off x="5661483" y="5139386"/>
                        <a:ext cx="438150" cy="723900"/>
                      </a:xfrm>
                      <a:prstGeom prst="rect">
                        <a:avLst/>
                      </a:prstGeom>
                      <a:noFill/>
                      <a:ln w="9525">
                        <a:noFill/>
                      </a:ln>
                    </p:spPr>
                  </p:pic>
                </p:oleObj>
              </mc:Fallback>
            </mc:AlternateContent>
          </a:graphicData>
        </a:graphic>
      </p:graphicFrame>
      <p:sp>
        <p:nvSpPr>
          <p:cNvPr id="10" name="文本框 8"/>
          <p:cNvSpPr txBox="1"/>
          <p:nvPr/>
        </p:nvSpPr>
        <p:spPr>
          <a:xfrm>
            <a:off x="4355902" y="2556173"/>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478" y="251917"/>
            <a:ext cx="11831400" cy="376808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由洛伦兹力提供向心力有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185" kern="0" spc="-7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,将</a:t>
            </a:r>
            <a:r>
              <a:rPr lang="zh-CN" altLang="en-US" sz="3010" kern="0" spc="-83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4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a:t>
            </a:r>
            <a:r>
              <a:rPr lang="zh-CN" altLang="en-US" sz="3090" kern="0" spc="-12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点进入的粒子轨迹边界如图所示,</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。(关键:由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285" kern="0" spc="13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可知所有粒子做圆周运动的周期都相等,由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5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求粒子在磁场中运动的时间)粒</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点进入且从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点射出,运动时间最长,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9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点进入且半径为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粒子在磁场中运动时间最短,由几何关系可得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=60°,则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min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16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5661571" y="316121"/>
          <a:ext cx="314324" cy="695324"/>
        </p:xfrm>
        <a:graphic>
          <a:graphicData uri="http://schemas.openxmlformats.org/presentationml/2006/ole">
            <mc:AlternateContent xmlns:mc="http://schemas.openxmlformats.org/markup-compatibility/2006">
              <mc:Choice xmlns:v="urn:schemas-microsoft-com:vml" Requires="v">
                <p:oleObj spid="_x0000_s31745" name="Equation" r:id="rId1" imgW="8229600" imgH="18288000" progId="Equation.DSMT4">
                  <p:embed/>
                </p:oleObj>
              </mc:Choice>
              <mc:Fallback>
                <p:oleObj name="Equation" r:id="rId1" imgW="8229600" imgH="18288000" progId="Equation.DSMT4">
                  <p:embed/>
                  <p:pic>
                    <p:nvPicPr>
                      <p:cNvPr id="0" name="图片 31744"/>
                      <p:cNvPicPr>
                        <a:picLocks noChangeAspect="1"/>
                      </p:cNvPicPr>
                      <p:nvPr/>
                    </p:nvPicPr>
                    <p:blipFill>
                      <a:blip r:embed="rId2"/>
                      <a:stretch>
                        <a:fillRect/>
                      </a:stretch>
                    </p:blipFill>
                    <p:spPr>
                      <a:xfrm>
                        <a:off x="5661571" y="316121"/>
                        <a:ext cx="314324"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358396" y="353961"/>
          <a:ext cx="276225" cy="657225"/>
        </p:xfrm>
        <a:graphic>
          <a:graphicData uri="http://schemas.openxmlformats.org/presentationml/2006/ole">
            <mc:AlternateContent xmlns:mc="http://schemas.openxmlformats.org/markup-compatibility/2006">
              <mc:Choice xmlns:v="urn:schemas-microsoft-com:vml" Requires="v">
                <p:oleObj spid="_x0000_s31746" name="Equation" r:id="rId3" imgW="7315200" imgH="17373600" progId="Equation.DSMT4">
                  <p:embed/>
                </p:oleObj>
              </mc:Choice>
              <mc:Fallback>
                <p:oleObj name="Equation" r:id="rId3" imgW="7315200" imgH="17373600" progId="Equation.DSMT4">
                  <p:embed/>
                  <p:pic>
                    <p:nvPicPr>
                      <p:cNvPr id="0" name="图片 31745"/>
                      <p:cNvPicPr>
                        <a:picLocks noChangeAspect="1"/>
                      </p:cNvPicPr>
                      <p:nvPr/>
                    </p:nvPicPr>
                    <p:blipFill>
                      <a:blip r:embed="rId4"/>
                      <a:stretch>
                        <a:fillRect/>
                      </a:stretch>
                    </p:blipFill>
                    <p:spPr>
                      <a:xfrm>
                        <a:off x="6358396" y="353961"/>
                        <a:ext cx="2762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807194" y="353961"/>
          <a:ext cx="438150" cy="657225"/>
        </p:xfrm>
        <a:graphic>
          <a:graphicData uri="http://schemas.openxmlformats.org/presentationml/2006/ole">
            <mc:AlternateContent xmlns:mc="http://schemas.openxmlformats.org/markup-compatibility/2006">
              <mc:Choice xmlns:v="urn:schemas-microsoft-com:vml" Requires="v">
                <p:oleObj spid="_x0000_s31747" name="Equation" r:id="rId5" imgW="11582400" imgH="17373600" progId="Equation.DSMT4">
                  <p:embed/>
                </p:oleObj>
              </mc:Choice>
              <mc:Fallback>
                <p:oleObj name="Equation" r:id="rId5" imgW="11582400" imgH="17373600" progId="Equation.DSMT4">
                  <p:embed/>
                  <p:pic>
                    <p:nvPicPr>
                      <p:cNvPr id="0" name="图片 31746"/>
                      <p:cNvPicPr>
                        <a:picLocks noChangeAspect="1"/>
                      </p:cNvPicPr>
                      <p:nvPr/>
                    </p:nvPicPr>
                    <p:blipFill>
                      <a:blip r:embed="rId6"/>
                      <a:stretch>
                        <a:fillRect/>
                      </a:stretch>
                    </p:blipFill>
                    <p:spPr>
                      <a:xfrm>
                        <a:off x="6807194" y="353961"/>
                        <a:ext cx="4381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832546" y="365235"/>
          <a:ext cx="438150" cy="723900"/>
        </p:xfrm>
        <a:graphic>
          <a:graphicData uri="http://schemas.openxmlformats.org/presentationml/2006/ole">
            <mc:AlternateContent xmlns:mc="http://schemas.openxmlformats.org/markup-compatibility/2006">
              <mc:Choice xmlns:v="urn:schemas-microsoft-com:vml" Requires="v">
                <p:oleObj spid="_x0000_s31748" name="Equation" r:id="rId7" imgW="11582400" imgH="19202400" progId="Equation.DSMT4">
                  <p:embed/>
                </p:oleObj>
              </mc:Choice>
              <mc:Fallback>
                <p:oleObj name="Equation" r:id="rId7" imgW="11582400" imgH="19202400" progId="Equation.DSMT4">
                  <p:embed/>
                  <p:pic>
                    <p:nvPicPr>
                      <p:cNvPr id="0" name="图片 31747"/>
                      <p:cNvPicPr>
                        <a:picLocks noChangeAspect="1"/>
                      </p:cNvPicPr>
                      <p:nvPr/>
                    </p:nvPicPr>
                    <p:blipFill>
                      <a:blip r:embed="rId8"/>
                      <a:stretch>
                        <a:fillRect/>
                      </a:stretch>
                    </p:blipFill>
                    <p:spPr>
                      <a:xfrm>
                        <a:off x="8832546" y="365235"/>
                        <a:ext cx="43815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12112" y="1071468"/>
          <a:ext cx="238124" cy="657224"/>
        </p:xfrm>
        <a:graphic>
          <a:graphicData uri="http://schemas.openxmlformats.org/presentationml/2006/ole">
            <mc:AlternateContent xmlns:mc="http://schemas.openxmlformats.org/markup-compatibility/2006">
              <mc:Choice xmlns:v="urn:schemas-microsoft-com:vml" Requires="v">
                <p:oleObj spid="_x0000_s31749" name="Equation" r:id="rId9" imgW="6400800" imgH="17373600" progId="Equation.DSMT4">
                  <p:embed/>
                </p:oleObj>
              </mc:Choice>
              <mc:Fallback>
                <p:oleObj name="Equation" r:id="rId9" imgW="6400800" imgH="17373600" progId="Equation.DSMT4">
                  <p:embed/>
                  <p:pic>
                    <p:nvPicPr>
                      <p:cNvPr id="0" name="图片 31748"/>
                      <p:cNvPicPr>
                        <a:picLocks noChangeAspect="1"/>
                      </p:cNvPicPr>
                      <p:nvPr/>
                    </p:nvPicPr>
                    <p:blipFill>
                      <a:blip r:embed="rId10"/>
                      <a:stretch>
                        <a:fillRect/>
                      </a:stretch>
                    </p:blipFill>
                    <p:spPr>
                      <a:xfrm>
                        <a:off x="1012112" y="1071468"/>
                        <a:ext cx="23812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39478" y="1846819"/>
          <a:ext cx="590550" cy="714375"/>
        </p:xfrm>
        <a:graphic>
          <a:graphicData uri="http://schemas.openxmlformats.org/presentationml/2006/ole">
            <mc:AlternateContent xmlns:mc="http://schemas.openxmlformats.org/markup-compatibility/2006">
              <mc:Choice xmlns:v="urn:schemas-microsoft-com:vml" Requires="v">
                <p:oleObj spid="_x0000_s31750" name="Equation" r:id="rId11" imgW="15544800" imgH="18897600" progId="Equation.DSMT4">
                  <p:embed/>
                </p:oleObj>
              </mc:Choice>
              <mc:Fallback>
                <p:oleObj name="Equation" r:id="rId11" imgW="15544800" imgH="18897600" progId="Equation.DSMT4">
                  <p:embed/>
                  <p:pic>
                    <p:nvPicPr>
                      <p:cNvPr id="0" name="图片 31749"/>
                      <p:cNvPicPr>
                        <a:picLocks noChangeAspect="1"/>
                      </p:cNvPicPr>
                      <p:nvPr/>
                    </p:nvPicPr>
                    <p:blipFill>
                      <a:blip r:embed="rId12"/>
                      <a:stretch>
                        <a:fillRect/>
                      </a:stretch>
                    </p:blipFill>
                    <p:spPr>
                      <a:xfrm>
                        <a:off x="539478" y="1846819"/>
                        <a:ext cx="590550" cy="7143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948190" y="1846930"/>
          <a:ext cx="390524" cy="657224"/>
        </p:xfrm>
        <a:graphic>
          <a:graphicData uri="http://schemas.openxmlformats.org/presentationml/2006/ole">
            <mc:AlternateContent xmlns:mc="http://schemas.openxmlformats.org/markup-compatibility/2006">
              <mc:Choice xmlns:v="urn:schemas-microsoft-com:vml" Requires="v">
                <p:oleObj spid="_x0000_s31751" name="Equation" r:id="rId13" imgW="10363200" imgH="17373600" progId="Equation.DSMT4">
                  <p:embed/>
                </p:oleObj>
              </mc:Choice>
              <mc:Fallback>
                <p:oleObj name="Equation" r:id="rId13" imgW="10363200" imgH="17373600" progId="Equation.DSMT4">
                  <p:embed/>
                  <p:pic>
                    <p:nvPicPr>
                      <p:cNvPr id="0" name="图片 31750"/>
                      <p:cNvPicPr>
                        <a:picLocks noChangeAspect="1"/>
                      </p:cNvPicPr>
                      <p:nvPr/>
                    </p:nvPicPr>
                    <p:blipFill>
                      <a:blip r:embed="rId14"/>
                      <a:stretch>
                        <a:fillRect/>
                      </a:stretch>
                    </p:blipFill>
                    <p:spPr>
                      <a:xfrm>
                        <a:off x="6948190" y="1846930"/>
                        <a:ext cx="39052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444134" y="2566562"/>
          <a:ext cx="257175" cy="657225"/>
        </p:xfrm>
        <a:graphic>
          <a:graphicData uri="http://schemas.openxmlformats.org/presentationml/2006/ole">
            <mc:AlternateContent xmlns:mc="http://schemas.openxmlformats.org/markup-compatibility/2006">
              <mc:Choice xmlns:v="urn:schemas-microsoft-com:vml" Requires="v">
                <p:oleObj spid="_x0000_s31752" name="Equation" r:id="rId15" imgW="6705600" imgH="17373600" progId="Equation.DSMT4">
                  <p:embed/>
                </p:oleObj>
              </mc:Choice>
              <mc:Fallback>
                <p:oleObj name="Equation" r:id="rId15" imgW="6705600" imgH="17373600" progId="Equation.DSMT4">
                  <p:embed/>
                  <p:pic>
                    <p:nvPicPr>
                      <p:cNvPr id="0" name="图片 31751"/>
                      <p:cNvPicPr>
                        <a:picLocks noChangeAspect="1"/>
                      </p:cNvPicPr>
                      <p:nvPr/>
                    </p:nvPicPr>
                    <p:blipFill>
                      <a:blip r:embed="rId16"/>
                      <a:stretch>
                        <a:fillRect/>
                      </a:stretch>
                    </p:blipFill>
                    <p:spPr>
                      <a:xfrm>
                        <a:off x="6444134" y="2566562"/>
                        <a:ext cx="2571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6873883" y="2577835"/>
          <a:ext cx="438150" cy="723900"/>
        </p:xfrm>
        <a:graphic>
          <a:graphicData uri="http://schemas.openxmlformats.org/presentationml/2006/ole">
            <mc:AlternateContent xmlns:mc="http://schemas.openxmlformats.org/markup-compatibility/2006">
              <mc:Choice xmlns:v="urn:schemas-microsoft-com:vml" Requires="v">
                <p:oleObj spid="_x0000_s31753" name="Equation" r:id="rId17" imgW="11582400" imgH="19202400" progId="Equation.DSMT4">
                  <p:embed/>
                </p:oleObj>
              </mc:Choice>
              <mc:Fallback>
                <p:oleObj name="Equation" r:id="rId17" imgW="11582400" imgH="19202400" progId="Equation.DSMT4">
                  <p:embed/>
                  <p:pic>
                    <p:nvPicPr>
                      <p:cNvPr id="0" name="图片 31752"/>
                      <p:cNvPicPr>
                        <a:picLocks noChangeAspect="1"/>
                      </p:cNvPicPr>
                      <p:nvPr/>
                    </p:nvPicPr>
                    <p:blipFill>
                      <a:blip r:embed="rId18"/>
                      <a:stretch>
                        <a:fillRect/>
                      </a:stretch>
                    </p:blipFill>
                    <p:spPr>
                      <a:xfrm>
                        <a:off x="6873883" y="2577835"/>
                        <a:ext cx="438150" cy="72390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8222237" y="3331575"/>
          <a:ext cx="390524" cy="657224"/>
        </p:xfrm>
        <a:graphic>
          <a:graphicData uri="http://schemas.openxmlformats.org/presentationml/2006/ole">
            <mc:AlternateContent xmlns:mc="http://schemas.openxmlformats.org/markup-compatibility/2006">
              <mc:Choice xmlns:v="urn:schemas-microsoft-com:vml" Requires="v">
                <p:oleObj spid="_x0000_s31754" name="Equation" r:id="rId19" imgW="10363200" imgH="17373600" progId="Equation.DSMT4">
                  <p:embed/>
                </p:oleObj>
              </mc:Choice>
              <mc:Fallback>
                <p:oleObj name="Equation" r:id="rId19" imgW="10363200" imgH="17373600" progId="Equation.DSMT4">
                  <p:embed/>
                  <p:pic>
                    <p:nvPicPr>
                      <p:cNvPr id="0" name="图片 31753"/>
                      <p:cNvPicPr>
                        <a:picLocks noChangeAspect="1"/>
                      </p:cNvPicPr>
                      <p:nvPr/>
                    </p:nvPicPr>
                    <p:blipFill>
                      <a:blip r:embed="rId20"/>
                      <a:stretch>
                        <a:fillRect/>
                      </a:stretch>
                    </p:blipFill>
                    <p:spPr>
                      <a:xfrm>
                        <a:off x="8222237" y="3331575"/>
                        <a:ext cx="390524"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8953560" y="3331575"/>
          <a:ext cx="590550" cy="657225"/>
        </p:xfrm>
        <a:graphic>
          <a:graphicData uri="http://schemas.openxmlformats.org/presentationml/2006/ole">
            <mc:AlternateContent xmlns:mc="http://schemas.openxmlformats.org/markup-compatibility/2006">
              <mc:Choice xmlns:v="urn:schemas-microsoft-com:vml" Requires="v">
                <p:oleObj spid="_x0000_s31755" name="Equation" r:id="rId21" imgW="15544800" imgH="17373600" progId="Equation.DSMT4">
                  <p:embed/>
                </p:oleObj>
              </mc:Choice>
              <mc:Fallback>
                <p:oleObj name="Equation" r:id="rId21" imgW="15544800" imgH="17373600" progId="Equation.DSMT4">
                  <p:embed/>
                  <p:pic>
                    <p:nvPicPr>
                      <p:cNvPr id="0" name="图片 31754"/>
                      <p:cNvPicPr>
                        <a:picLocks noChangeAspect="1"/>
                      </p:cNvPicPr>
                      <p:nvPr/>
                    </p:nvPicPr>
                    <p:blipFill>
                      <a:blip r:embed="rId22"/>
                      <a:stretch>
                        <a:fillRect/>
                      </a:stretch>
                    </p:blipFill>
                    <p:spPr>
                      <a:xfrm>
                        <a:off x="8953560" y="3331575"/>
                        <a:ext cx="590550" cy="6572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9620610" y="3342849"/>
          <a:ext cx="419099" cy="723899"/>
        </p:xfrm>
        <a:graphic>
          <a:graphicData uri="http://schemas.openxmlformats.org/presentationml/2006/ole">
            <mc:AlternateContent xmlns:mc="http://schemas.openxmlformats.org/markup-compatibility/2006">
              <mc:Choice xmlns:v="urn:schemas-microsoft-com:vml" Requires="v">
                <p:oleObj spid="_x0000_s31756" name="Equation" r:id="rId23" imgW="10972800" imgH="19202400" progId="Equation.DSMT4">
                  <p:embed/>
                </p:oleObj>
              </mc:Choice>
              <mc:Fallback>
                <p:oleObj name="Equation" r:id="rId23" imgW="10972800" imgH="19202400" progId="Equation.DSMT4">
                  <p:embed/>
                  <p:pic>
                    <p:nvPicPr>
                      <p:cNvPr id="0" name="图片 31755"/>
                      <p:cNvPicPr>
                        <a:picLocks noChangeAspect="1"/>
                      </p:cNvPicPr>
                      <p:nvPr/>
                    </p:nvPicPr>
                    <p:blipFill>
                      <a:blip r:embed="rId24"/>
                      <a:stretch>
                        <a:fillRect/>
                      </a:stretch>
                    </p:blipFill>
                    <p:spPr>
                      <a:xfrm>
                        <a:off x="9620610" y="3342849"/>
                        <a:ext cx="419099" cy="723899"/>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10212283" y="3342849"/>
          <a:ext cx="438150" cy="723900"/>
        </p:xfrm>
        <a:graphic>
          <a:graphicData uri="http://schemas.openxmlformats.org/presentationml/2006/ole">
            <mc:AlternateContent xmlns:mc="http://schemas.openxmlformats.org/markup-compatibility/2006">
              <mc:Choice xmlns:v="urn:schemas-microsoft-com:vml" Requires="v">
                <p:oleObj spid="_x0000_s31757" name="Equation" r:id="rId25" imgW="11582400" imgH="19202400" progId="Equation.DSMT4">
                  <p:embed/>
                </p:oleObj>
              </mc:Choice>
              <mc:Fallback>
                <p:oleObj name="Equation" r:id="rId25" imgW="11582400" imgH="19202400" progId="Equation.DSMT4">
                  <p:embed/>
                  <p:pic>
                    <p:nvPicPr>
                      <p:cNvPr id="0" name="图片 31756"/>
                      <p:cNvPicPr>
                        <a:picLocks noChangeAspect="1"/>
                      </p:cNvPicPr>
                      <p:nvPr/>
                    </p:nvPicPr>
                    <p:blipFill>
                      <a:blip r:embed="rId26"/>
                      <a:stretch>
                        <a:fillRect/>
                      </a:stretch>
                    </p:blipFill>
                    <p:spPr>
                      <a:xfrm>
                        <a:off x="10212283" y="3342849"/>
                        <a:ext cx="438150" cy="723900"/>
                      </a:xfrm>
                      <a:prstGeom prst="rect">
                        <a:avLst/>
                      </a:prstGeom>
                      <a:noFill/>
                      <a:ln w="9525">
                        <a:noFill/>
                      </a:ln>
                    </p:spPr>
                  </p:pic>
                </p:oleObj>
              </mc:Fallback>
            </mc:AlternateContent>
          </a:graphicData>
        </a:graphic>
      </p:graphicFrame>
      <p:pic>
        <p:nvPicPr>
          <p:cNvPr id="17" name="图片 3" descr="textimage66.jpeg"/>
          <p:cNvPicPr>
            <a:picLocks noChangeAspect="1"/>
          </p:cNvPicPr>
          <p:nvPr/>
        </p:nvPicPr>
        <p:blipFill>
          <a:blip r:embed="rId27" cstate="print"/>
          <a:stretch>
            <a:fillRect/>
          </a:stretch>
        </p:blipFill>
        <p:spPr>
          <a:xfrm>
            <a:off x="4571926" y="3996333"/>
            <a:ext cx="2524125" cy="25812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8799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四、磁场的叠加</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确定磁场场源,例如通电直导线。</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定位空间中要求解磁场的点,利用安培定则判定各个场源在这一点上产生的磁感应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强度的大小和方向。如图所示,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在</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点产生的磁感应强度。</a:t>
            </a:r>
            <a:endParaRPr lang="zh-CN" altLang="en-US" dirty="0"/>
          </a:p>
          <a:p>
            <a:pPr marL="0" indent="0" eaLnBrk="0" latinLnBrk="1" hangingPunct="0">
              <a:lnSpc>
                <a:spcPct val="150000"/>
              </a:lnSpc>
              <a:spcBef>
                <a:spcPts val="145"/>
              </a:spcBef>
              <a:buNone/>
            </a:pPr>
            <a:r>
              <a:rPr lang="zh-CN" altLang="en-US" sz="8605" kern="0" spc="1591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21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u="sng" kern="0" dirty="0" smtClean="0">
                <a:solidFill>
                  <a:srgbClr val="000000"/>
                </a:solidFill>
                <a:latin typeface="Times New Roman" panose="02020603050405020304" pitchFamily="65" charset="-122"/>
                <a:ea typeface="华文细黑" panose="02010600040101010101" pitchFamily="65" charset="-122"/>
              </a:rPr>
              <a:t>应用平行四边形定则进行求解</a:t>
            </a:r>
            <a:r>
              <a:rPr lang="zh-CN" altLang="en-US" sz="2410" kern="0" dirty="0" smtClean="0">
                <a:solidFill>
                  <a:srgbClr val="000000"/>
                </a:solidFill>
                <a:latin typeface="Times New Roman" panose="02020603050405020304" pitchFamily="65" charset="-122"/>
                <a:ea typeface="华文细黑" panose="02010600040101010101" pitchFamily="65" charset="-122"/>
              </a:rPr>
              <a:t>,图中的</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点的合磁感应强度。</a:t>
            </a:r>
            <a:endParaRPr lang="zh-CN" altLang="en-US" dirty="0"/>
          </a:p>
        </p:txBody>
      </p:sp>
      <p:pic>
        <p:nvPicPr>
          <p:cNvPr id="3" name="图片 3" descr="textimage12.jpeg"/>
          <p:cNvPicPr>
            <a:picLocks noChangeAspect="1"/>
          </p:cNvPicPr>
          <p:nvPr/>
        </p:nvPicPr>
        <p:blipFill>
          <a:blip r:embed="rId1" cstate="print"/>
          <a:stretch>
            <a:fillRect/>
          </a:stretch>
        </p:blipFill>
        <p:spPr>
          <a:xfrm>
            <a:off x="4715942" y="3132237"/>
            <a:ext cx="2433284" cy="1771014"/>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2706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(2024届河北邯郸三模)</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(多选)如图所示,在</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轴上方存在磁感应强度大小为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方向垂直于纸面向里的匀强磁场。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轴上放置一无限长挡板,挡板上</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两点的坐标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分别为</a:t>
            </a:r>
            <a:r>
              <a:rPr lang="zh-CN" altLang="en-US" sz="3235" kern="0" spc="403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3235" kern="0" spc="253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,坐标为</a:t>
            </a:r>
            <a:r>
              <a:rPr lang="zh-CN" altLang="en-US" sz="3740" kern="0" spc="39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点存在一粒子源,可以在</a:t>
            </a:r>
            <a:r>
              <a:rPr lang="zh-CN" altLang="en-US" sz="2410" i="1" kern="0" dirty="0" smtClean="0">
                <a:solidFill>
                  <a:srgbClr val="000000"/>
                </a:solidFill>
                <a:latin typeface="Times New Roman" panose="02020603050405020304" pitchFamily="65" charset="-122"/>
                <a:ea typeface="华文细黑" panose="02010600040101010101" pitchFamily="65" charset="-122"/>
              </a:rPr>
              <a:t>xOy</a:t>
            </a:r>
            <a:r>
              <a:rPr lang="zh-CN" altLang="en-US" sz="2410" kern="0" dirty="0" smtClean="0">
                <a:solidFill>
                  <a:srgbClr val="000000"/>
                </a:solidFill>
                <a:latin typeface="Times New Roman" panose="02020603050405020304" pitchFamily="65" charset="-122"/>
                <a:ea typeface="华文细黑" panose="02010600040101010101" pitchFamily="65" charset="-122"/>
              </a:rPr>
              <a:t>平面内向各个方</a:t>
            </a:r>
            <a:endParaRPr lang="zh-CN" altLang="en-US" dirty="0"/>
          </a:p>
          <a:p>
            <a:pPr marL="0" indent="0" eaLnBrk="0" latinLnBrk="1" hangingPunct="0">
              <a:lnSpc>
                <a:spcPct val="150000"/>
              </a:lnSpc>
              <a:spcBef>
                <a:spcPts val="15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向均匀发射速率为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、比荷为</a:t>
            </a:r>
            <a:r>
              <a:rPr lang="zh-CN" altLang="en-US" sz="3090" kern="0" spc="-9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的带正电粒子,不计粒子重力及粒子间相互作用。下列</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说法正确的是(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1386000" y="1600589"/>
          <a:ext cx="923924" cy="733424"/>
        </p:xfrm>
        <a:graphic>
          <a:graphicData uri="http://schemas.openxmlformats.org/presentationml/2006/ole">
            <mc:AlternateContent xmlns:mc="http://schemas.openxmlformats.org/markup-compatibility/2006">
              <mc:Choice xmlns:v="urn:schemas-microsoft-com:vml" Requires="v">
                <p:oleObj spid="_x0000_s32769" name="Equation" r:id="rId1" imgW="24384000" imgH="19507200" progId="Equation.DSMT4">
                  <p:embed/>
                </p:oleObj>
              </mc:Choice>
              <mc:Fallback>
                <p:oleObj name="Equation" r:id="rId1" imgW="24384000" imgH="19507200" progId="Equation.DSMT4">
                  <p:embed/>
                  <p:pic>
                    <p:nvPicPr>
                      <p:cNvPr id="0" name="图片 32768"/>
                      <p:cNvPicPr>
                        <a:picLocks noChangeAspect="1"/>
                      </p:cNvPicPr>
                      <p:nvPr/>
                    </p:nvPicPr>
                    <p:blipFill>
                      <a:blip r:embed="rId2"/>
                      <a:stretch>
                        <a:fillRect/>
                      </a:stretch>
                    </p:blipFill>
                    <p:spPr>
                      <a:xfrm>
                        <a:off x="1386000" y="1600589"/>
                        <a:ext cx="923924" cy="7334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615924" y="1600589"/>
          <a:ext cx="733425" cy="733425"/>
        </p:xfrm>
        <a:graphic>
          <a:graphicData uri="http://schemas.openxmlformats.org/presentationml/2006/ole">
            <mc:AlternateContent xmlns:mc="http://schemas.openxmlformats.org/markup-compatibility/2006">
              <mc:Choice xmlns:v="urn:schemas-microsoft-com:vml" Requires="v">
                <p:oleObj spid="_x0000_s32770" name="Equation" r:id="rId3" imgW="19507200" imgH="19507200" progId="Equation.DSMT4">
                  <p:embed/>
                </p:oleObj>
              </mc:Choice>
              <mc:Fallback>
                <p:oleObj name="Equation" r:id="rId3" imgW="19507200" imgH="19507200" progId="Equation.DSMT4">
                  <p:embed/>
                  <p:pic>
                    <p:nvPicPr>
                      <p:cNvPr id="0" name="图片 32769"/>
                      <p:cNvPicPr>
                        <a:picLocks noChangeAspect="1"/>
                      </p:cNvPicPr>
                      <p:nvPr/>
                    </p:nvPicPr>
                    <p:blipFill>
                      <a:blip r:embed="rId4"/>
                      <a:stretch>
                        <a:fillRect/>
                      </a:stretch>
                    </p:blipFill>
                    <p:spPr>
                      <a:xfrm>
                        <a:off x="2615924" y="1600589"/>
                        <a:ext cx="733425" cy="733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343850" y="1542658"/>
          <a:ext cx="971550" cy="847725"/>
        </p:xfrm>
        <a:graphic>
          <a:graphicData uri="http://schemas.openxmlformats.org/presentationml/2006/ole">
            <mc:AlternateContent xmlns:mc="http://schemas.openxmlformats.org/markup-compatibility/2006">
              <mc:Choice xmlns:v="urn:schemas-microsoft-com:vml" Requires="v">
                <p:oleObj spid="_x0000_s32771" name="Equation" r:id="rId5" imgW="25603200" imgH="22555200" progId="Equation.DSMT4">
                  <p:embed/>
                </p:oleObj>
              </mc:Choice>
              <mc:Fallback>
                <p:oleObj name="Equation" r:id="rId5" imgW="25603200" imgH="22555200" progId="Equation.DSMT4">
                  <p:embed/>
                  <p:pic>
                    <p:nvPicPr>
                      <p:cNvPr id="0" name="图片 32770"/>
                      <p:cNvPicPr>
                        <a:picLocks noChangeAspect="1"/>
                      </p:cNvPicPr>
                      <p:nvPr/>
                    </p:nvPicPr>
                    <p:blipFill>
                      <a:blip r:embed="rId6"/>
                      <a:stretch>
                        <a:fillRect/>
                      </a:stretch>
                    </p:blipFill>
                    <p:spPr>
                      <a:xfrm>
                        <a:off x="4343850" y="1542658"/>
                        <a:ext cx="971550" cy="8477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274640" y="2392574"/>
          <a:ext cx="276224" cy="657224"/>
        </p:xfrm>
        <a:graphic>
          <a:graphicData uri="http://schemas.openxmlformats.org/presentationml/2006/ole">
            <mc:AlternateContent xmlns:mc="http://schemas.openxmlformats.org/markup-compatibility/2006">
              <mc:Choice xmlns:v="urn:schemas-microsoft-com:vml" Requires="v">
                <p:oleObj spid="_x0000_s32772" name="Equation" r:id="rId7" imgW="7315200" imgH="17373600" progId="Equation.DSMT4">
                  <p:embed/>
                </p:oleObj>
              </mc:Choice>
              <mc:Fallback>
                <p:oleObj name="Equation" r:id="rId7" imgW="7315200" imgH="17373600" progId="Equation.DSMT4">
                  <p:embed/>
                  <p:pic>
                    <p:nvPicPr>
                      <p:cNvPr id="0" name="图片 32771"/>
                      <p:cNvPicPr>
                        <a:picLocks noChangeAspect="1"/>
                      </p:cNvPicPr>
                      <p:nvPr/>
                    </p:nvPicPr>
                    <p:blipFill>
                      <a:blip r:embed="rId8"/>
                      <a:stretch>
                        <a:fillRect/>
                      </a:stretch>
                    </p:blipFill>
                    <p:spPr>
                      <a:xfrm>
                        <a:off x="4274640" y="2392574"/>
                        <a:ext cx="276224" cy="657224"/>
                      </a:xfrm>
                      <a:prstGeom prst="rect">
                        <a:avLst/>
                      </a:prstGeom>
                      <a:noFill/>
                      <a:ln w="9525">
                        <a:noFill/>
                      </a:ln>
                    </p:spPr>
                  </p:pic>
                </p:oleObj>
              </mc:Fallback>
            </mc:AlternateContent>
          </a:graphicData>
        </a:graphic>
      </p:graphicFrame>
      <p:pic>
        <p:nvPicPr>
          <p:cNvPr id="8" name="图片 3" descr="textimage67.jpeg"/>
          <p:cNvPicPr>
            <a:picLocks noChangeAspect="1"/>
          </p:cNvPicPr>
          <p:nvPr/>
        </p:nvPicPr>
        <p:blipFill>
          <a:blip r:embed="rId9" cstate="print"/>
          <a:stretch>
            <a:fillRect/>
          </a:stretch>
        </p:blipFill>
        <p:spPr>
          <a:xfrm>
            <a:off x="8460358" y="2988221"/>
            <a:ext cx="3119506" cy="2077385"/>
          </a:xfrm>
          <a:prstGeom prst="rect">
            <a:avLst/>
          </a:prstGeom>
        </p:spPr>
      </p:pic>
      <p:sp>
        <p:nvSpPr>
          <p:cNvPr id="9" name="TextBox 2"/>
          <p:cNvSpPr txBox="1"/>
          <p:nvPr/>
        </p:nvSpPr>
        <p:spPr>
          <a:xfrm>
            <a:off x="468000" y="3464358"/>
            <a:ext cx="11831400" cy="2097947"/>
          </a:xfrm>
          <a:prstGeom prst="rect">
            <a:avLst/>
          </a:prstGeom>
          <a:noFill/>
        </p:spPr>
        <p:txBody>
          <a:bodyPr wrap="square" lIns="0" tIns="0" rIns="0" bIns="0" rtlCol="0">
            <a:spAutoFit/>
          </a:bodyPr>
          <a:lstStyle/>
          <a:p>
            <a:pPr marL="0" indent="0" eaLnBrk="0" latinLnBrk="1" hangingPunct="0">
              <a:lnSpc>
                <a:spcPct val="150000"/>
              </a:lnSpc>
              <a:spcBef>
                <a:spcPts val="30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.带电粒子在磁场中顺时针</a:t>
            </a:r>
            <a:r>
              <a:rPr lang="zh-CN" altLang="en-US" sz="2410" kern="0" dirty="0" smtClean="0">
                <a:solidFill>
                  <a:srgbClr val="000000"/>
                </a:solidFill>
                <a:latin typeface="Times New Roman" panose="02020603050405020304" pitchFamily="65" charset="-122"/>
                <a:ea typeface="华文细黑" panose="02010600040101010101" pitchFamily="65" charset="-122"/>
              </a:rPr>
              <a:t>运动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28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,则打在挡板上的粒子数占总数的</a:t>
            </a:r>
            <a:r>
              <a:rPr lang="zh-CN" altLang="en-US" sz="3020" kern="0" spc="-129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28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,则挡板上有粒子打到的线段长度为</a:t>
            </a:r>
            <a:r>
              <a:rPr lang="zh-CN" altLang="en-US" sz="3285" kern="0" spc="4965"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10" name="对象 9"/>
          <p:cNvGraphicFramePr>
            <a:graphicFrameLocks noChangeAspect="1"/>
          </p:cNvGraphicFramePr>
          <p:nvPr/>
        </p:nvGraphicFramePr>
        <p:xfrm>
          <a:off x="1361812" y="4092234"/>
          <a:ext cx="781050" cy="714375"/>
        </p:xfrm>
        <a:graphic>
          <a:graphicData uri="http://schemas.openxmlformats.org/presentationml/2006/ole">
            <mc:AlternateContent xmlns:mc="http://schemas.openxmlformats.org/markup-compatibility/2006">
              <mc:Choice xmlns:v="urn:schemas-microsoft-com:vml" Requires="v">
                <p:oleObj spid="_x0000_s32773" name="Equation" r:id="rId10" imgW="20726400" imgH="18897600" progId="Equation.DSMT4">
                  <p:embed/>
                </p:oleObj>
              </mc:Choice>
              <mc:Fallback>
                <p:oleObj name="Equation" r:id="rId10" imgW="20726400" imgH="18897600" progId="Equation.DSMT4">
                  <p:embed/>
                  <p:pic>
                    <p:nvPicPr>
                      <p:cNvPr id="0" name="图片 32772"/>
                      <p:cNvPicPr>
                        <a:picLocks noChangeAspect="1"/>
                      </p:cNvPicPr>
                      <p:nvPr/>
                    </p:nvPicPr>
                    <p:blipFill>
                      <a:blip r:embed="rId11"/>
                      <a:stretch>
                        <a:fillRect/>
                      </a:stretch>
                    </p:blipFill>
                    <p:spPr>
                      <a:xfrm>
                        <a:off x="1361812" y="4092234"/>
                        <a:ext cx="781050"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503362" y="4148157"/>
          <a:ext cx="219075" cy="657225"/>
        </p:xfrm>
        <a:graphic>
          <a:graphicData uri="http://schemas.openxmlformats.org/presentationml/2006/ole">
            <mc:AlternateContent xmlns:mc="http://schemas.openxmlformats.org/markup-compatibility/2006">
              <mc:Choice xmlns:v="urn:schemas-microsoft-com:vml" Requires="v">
                <p:oleObj spid="_x0000_s32774" name="Equation" r:id="rId12" imgW="5791200" imgH="17373600" progId="Equation.DSMT4">
                  <p:embed/>
                </p:oleObj>
              </mc:Choice>
              <mc:Fallback>
                <p:oleObj name="Equation" r:id="rId12" imgW="5791200" imgH="17373600" progId="Equation.DSMT4">
                  <p:embed/>
                  <p:pic>
                    <p:nvPicPr>
                      <p:cNvPr id="0" name="图片 32773"/>
                      <p:cNvPicPr>
                        <a:picLocks noChangeAspect="1"/>
                      </p:cNvPicPr>
                      <p:nvPr/>
                    </p:nvPicPr>
                    <p:blipFill>
                      <a:blip r:embed="rId13"/>
                      <a:stretch>
                        <a:fillRect/>
                      </a:stretch>
                    </p:blipFill>
                    <p:spPr>
                      <a:xfrm>
                        <a:off x="6503362" y="4148157"/>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361812" y="4866134"/>
          <a:ext cx="781050" cy="714375"/>
        </p:xfrm>
        <a:graphic>
          <a:graphicData uri="http://schemas.openxmlformats.org/presentationml/2006/ole">
            <mc:AlternateContent xmlns:mc="http://schemas.openxmlformats.org/markup-compatibility/2006">
              <mc:Choice xmlns:v="urn:schemas-microsoft-com:vml" Requires="v">
                <p:oleObj spid="_x0000_s32775" name="Equation" r:id="rId14" imgW="20726400" imgH="18897600" progId="Equation.DSMT4">
                  <p:embed/>
                </p:oleObj>
              </mc:Choice>
              <mc:Fallback>
                <p:oleObj name="Equation" r:id="rId14" imgW="20726400" imgH="18897600" progId="Equation.DSMT4">
                  <p:embed/>
                  <p:pic>
                    <p:nvPicPr>
                      <p:cNvPr id="0" name="图片 32774"/>
                      <p:cNvPicPr>
                        <a:picLocks noChangeAspect="1"/>
                      </p:cNvPicPr>
                      <p:nvPr/>
                    </p:nvPicPr>
                    <p:blipFill>
                      <a:blip r:embed="rId15"/>
                      <a:stretch>
                        <a:fillRect/>
                      </a:stretch>
                    </p:blipFill>
                    <p:spPr>
                      <a:xfrm>
                        <a:off x="1361812" y="4866134"/>
                        <a:ext cx="781050" cy="71437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6809362" y="4866134"/>
          <a:ext cx="1047749" cy="714375"/>
        </p:xfrm>
        <a:graphic>
          <a:graphicData uri="http://schemas.openxmlformats.org/presentationml/2006/ole">
            <mc:AlternateContent xmlns:mc="http://schemas.openxmlformats.org/markup-compatibility/2006">
              <mc:Choice xmlns:v="urn:schemas-microsoft-com:vml" Requires="v">
                <p:oleObj spid="_x0000_s32776" name="Equation" r:id="rId16" imgW="27736800" imgH="18897600" progId="Equation.DSMT4">
                  <p:embed/>
                </p:oleObj>
              </mc:Choice>
              <mc:Fallback>
                <p:oleObj name="Equation" r:id="rId16" imgW="27736800" imgH="18897600" progId="Equation.DSMT4">
                  <p:embed/>
                  <p:pic>
                    <p:nvPicPr>
                      <p:cNvPr id="0" name="图片 32775"/>
                      <p:cNvPicPr>
                        <a:picLocks noChangeAspect="1"/>
                      </p:cNvPicPr>
                      <p:nvPr/>
                    </p:nvPicPr>
                    <p:blipFill>
                      <a:blip r:embed="rId17"/>
                      <a:stretch>
                        <a:fillRect/>
                      </a:stretch>
                    </p:blipFill>
                    <p:spPr>
                      <a:xfrm>
                        <a:off x="6809362" y="4866134"/>
                        <a:ext cx="1047749" cy="714375"/>
                      </a:xfrm>
                      <a:prstGeom prst="rect">
                        <a:avLst/>
                      </a:prstGeom>
                      <a:noFill/>
                      <a:ln w="9525">
                        <a:noFill/>
                      </a:ln>
                    </p:spPr>
                  </p:pic>
                </p:oleObj>
              </mc:Fallback>
            </mc:AlternateContent>
          </a:graphicData>
        </a:graphic>
      </p:graphicFrame>
      <p:sp>
        <p:nvSpPr>
          <p:cNvPr id="14" name="TextBox 2"/>
          <p:cNvSpPr txBox="1"/>
          <p:nvPr/>
        </p:nvSpPr>
        <p:spPr>
          <a:xfrm>
            <a:off x="468000" y="5637943"/>
            <a:ext cx="11831400" cy="725776"/>
          </a:xfrm>
          <a:prstGeom prst="rect">
            <a:avLst/>
          </a:prstGeom>
          <a:noFill/>
        </p:spPr>
        <p:txBody>
          <a:bodyPr wrap="square" lIns="0" tIns="0" rIns="0" bIns="0" rtlCol="0">
            <a:spAutoFit/>
          </a:bodyPr>
          <a:lstStyle/>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145" kern="0" spc="60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,将挡板撤去,则</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之间各处均有粒子</a:t>
            </a:r>
            <a:r>
              <a:rPr lang="zh-CN" altLang="en-US" sz="2410" kern="0" dirty="0" smtClean="0">
                <a:solidFill>
                  <a:srgbClr val="000000"/>
                </a:solidFill>
                <a:latin typeface="Times New Roman" panose="02020603050405020304" pitchFamily="65" charset="-122"/>
                <a:ea typeface="华文细黑" panose="02010600040101010101" pitchFamily="65" charset="-122"/>
              </a:rPr>
              <a:t>通过 </a:t>
            </a:r>
            <a:endParaRPr lang="zh-CN" altLang="en-US" dirty="0"/>
          </a:p>
        </p:txBody>
      </p:sp>
      <p:graphicFrame>
        <p:nvGraphicFramePr>
          <p:cNvPr id="15" name="对象 14"/>
          <p:cNvGraphicFramePr>
            <a:graphicFrameLocks noChangeAspect="1"/>
          </p:cNvGraphicFramePr>
          <p:nvPr/>
        </p:nvGraphicFramePr>
        <p:xfrm>
          <a:off x="1378696" y="5724525"/>
          <a:ext cx="476249" cy="657224"/>
        </p:xfrm>
        <a:graphic>
          <a:graphicData uri="http://schemas.openxmlformats.org/presentationml/2006/ole">
            <mc:AlternateContent xmlns:mc="http://schemas.openxmlformats.org/markup-compatibility/2006">
              <mc:Choice xmlns:v="urn:schemas-microsoft-com:vml" Requires="v">
                <p:oleObj spid="_x0000_s32777" name="Equation" r:id="rId18" imgW="12496800" imgH="17373600" progId="Equation.DSMT4">
                  <p:embed/>
                </p:oleObj>
              </mc:Choice>
              <mc:Fallback>
                <p:oleObj name="Equation" r:id="rId18" imgW="12496800" imgH="17373600" progId="Equation.DSMT4">
                  <p:embed/>
                  <p:pic>
                    <p:nvPicPr>
                      <p:cNvPr id="0" name="图片 32776"/>
                      <p:cNvPicPr>
                        <a:picLocks noChangeAspect="1"/>
                      </p:cNvPicPr>
                      <p:nvPr/>
                    </p:nvPicPr>
                    <p:blipFill>
                      <a:blip r:embed="rId19"/>
                      <a:stretch>
                        <a:fillRect/>
                      </a:stretch>
                    </p:blipFill>
                    <p:spPr>
                      <a:xfrm>
                        <a:off x="1378696" y="5724525"/>
                        <a:ext cx="476249" cy="657224"/>
                      </a:xfrm>
                      <a:prstGeom prst="rect">
                        <a:avLst/>
                      </a:prstGeom>
                      <a:noFill/>
                      <a:ln w="9525">
                        <a:noFill/>
                      </a:ln>
                    </p:spPr>
                  </p:pic>
                </p:oleObj>
              </mc:Fallback>
            </mc:AlternateContent>
          </a:graphicData>
        </a:graphic>
      </p:graphicFrame>
      <p:sp>
        <p:nvSpPr>
          <p:cNvPr id="16" name="文本框 8"/>
          <p:cNvSpPr txBox="1"/>
          <p:nvPr/>
        </p:nvSpPr>
        <p:spPr>
          <a:xfrm>
            <a:off x="2411686" y="3060229"/>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430130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根据左手定则可知带电粒子在磁场中逆时针运动,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8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4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,如图甲所示,则打在挡板上的粒子的两个临界状态为①和②,则打在挡板上</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的粒子数占总数的</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。挡板上有粒子打到的线段的两个端点对应的临界状态为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图甲中的②和③,对应的长度分别为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4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060" kern="0" spc="806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77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,则挡板上有粒子打到的线</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段长度Δ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49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72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可得粒子运动的轨迹半径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29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,通</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之间的临界状态为图乙中的④和⑤,可知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段无粒子通过,</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314185" y="603773"/>
          <a:ext cx="400050" cy="714375"/>
        </p:xfrm>
        <a:graphic>
          <a:graphicData uri="http://schemas.openxmlformats.org/presentationml/2006/ole">
            <mc:AlternateContent xmlns:mc="http://schemas.openxmlformats.org/markup-compatibility/2006">
              <mc:Choice xmlns:v="urn:schemas-microsoft-com:vml" Requires="v">
                <p:oleObj spid="_x0000_s33793" name="Equation" r:id="rId1" imgW="10668000" imgH="18897600" progId="Equation.DSMT4">
                  <p:embed/>
                </p:oleObj>
              </mc:Choice>
              <mc:Fallback>
                <p:oleObj name="Equation" r:id="rId1" imgW="10668000" imgH="18897600" progId="Equation.DSMT4">
                  <p:embed/>
                  <p:pic>
                    <p:nvPicPr>
                      <p:cNvPr id="0" name="图片 33792"/>
                      <p:cNvPicPr>
                        <a:picLocks noChangeAspect="1"/>
                      </p:cNvPicPr>
                      <p:nvPr/>
                    </p:nvPicPr>
                    <p:blipFill>
                      <a:blip r:embed="rId2"/>
                      <a:stretch>
                        <a:fillRect/>
                      </a:stretch>
                    </p:blipFill>
                    <p:spPr>
                      <a:xfrm>
                        <a:off x="9314185" y="603773"/>
                        <a:ext cx="400050"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097948" y="547963"/>
          <a:ext cx="781049" cy="714374"/>
        </p:xfrm>
        <a:graphic>
          <a:graphicData uri="http://schemas.openxmlformats.org/presentationml/2006/ole">
            <mc:AlternateContent xmlns:mc="http://schemas.openxmlformats.org/markup-compatibility/2006">
              <mc:Choice xmlns:v="urn:schemas-microsoft-com:vml" Requires="v">
                <p:oleObj spid="_x0000_s33794" name="Equation" r:id="rId3" imgW="20726400" imgH="18897600" progId="Equation.DSMT4">
                  <p:embed/>
                </p:oleObj>
              </mc:Choice>
              <mc:Fallback>
                <p:oleObj name="Equation" r:id="rId3" imgW="20726400" imgH="18897600" progId="Equation.DSMT4">
                  <p:embed/>
                  <p:pic>
                    <p:nvPicPr>
                      <p:cNvPr id="0" name="图片 33793"/>
                      <p:cNvPicPr>
                        <a:picLocks noChangeAspect="1"/>
                      </p:cNvPicPr>
                      <p:nvPr/>
                    </p:nvPicPr>
                    <p:blipFill>
                      <a:blip r:embed="rId4"/>
                      <a:stretch>
                        <a:fillRect/>
                      </a:stretch>
                    </p:blipFill>
                    <p:spPr>
                      <a:xfrm>
                        <a:off x="10097948" y="547963"/>
                        <a:ext cx="781049"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366701" y="1303862"/>
          <a:ext cx="476249" cy="714374"/>
        </p:xfrm>
        <a:graphic>
          <a:graphicData uri="http://schemas.openxmlformats.org/presentationml/2006/ole">
            <mc:AlternateContent xmlns:mc="http://schemas.openxmlformats.org/markup-compatibility/2006">
              <mc:Choice xmlns:v="urn:schemas-microsoft-com:vml" Requires="v">
                <p:oleObj spid="_x0000_s33795" name="Equation" r:id="rId5" imgW="12496800" imgH="18897600" progId="Equation.DSMT4">
                  <p:embed/>
                </p:oleObj>
              </mc:Choice>
              <mc:Fallback>
                <p:oleObj name="Equation" r:id="rId5" imgW="12496800" imgH="18897600" progId="Equation.DSMT4">
                  <p:embed/>
                  <p:pic>
                    <p:nvPicPr>
                      <p:cNvPr id="0" name="图片 33794"/>
                      <p:cNvPicPr>
                        <a:picLocks noChangeAspect="1"/>
                      </p:cNvPicPr>
                      <p:nvPr/>
                    </p:nvPicPr>
                    <p:blipFill>
                      <a:blip r:embed="rId6"/>
                      <a:stretch>
                        <a:fillRect/>
                      </a:stretch>
                    </p:blipFill>
                    <p:spPr>
                      <a:xfrm>
                        <a:off x="1366701" y="1303862"/>
                        <a:ext cx="476249" cy="7143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916000" y="2083127"/>
          <a:ext cx="219075" cy="657225"/>
        </p:xfrm>
        <a:graphic>
          <a:graphicData uri="http://schemas.openxmlformats.org/presentationml/2006/ole">
            <mc:AlternateContent xmlns:mc="http://schemas.openxmlformats.org/markup-compatibility/2006">
              <mc:Choice xmlns:v="urn:schemas-microsoft-com:vml" Requires="v">
                <p:oleObj spid="_x0000_s33796" name="Equation" r:id="rId7" imgW="5791200" imgH="17373600" progId="Equation.DSMT4">
                  <p:embed/>
                </p:oleObj>
              </mc:Choice>
              <mc:Fallback>
                <p:oleObj name="Equation" r:id="rId7" imgW="5791200" imgH="17373600" progId="Equation.DSMT4">
                  <p:embed/>
                  <p:pic>
                    <p:nvPicPr>
                      <p:cNvPr id="0" name="图片 33795"/>
                      <p:cNvPicPr>
                        <a:picLocks noChangeAspect="1"/>
                      </p:cNvPicPr>
                      <p:nvPr/>
                    </p:nvPicPr>
                    <p:blipFill>
                      <a:blip r:embed="rId8"/>
                      <a:stretch>
                        <a:fillRect/>
                      </a:stretch>
                    </p:blipFill>
                    <p:spPr>
                      <a:xfrm>
                        <a:off x="2916000" y="2083127"/>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468589" y="2760974"/>
          <a:ext cx="476249" cy="714374"/>
        </p:xfrm>
        <a:graphic>
          <a:graphicData uri="http://schemas.openxmlformats.org/presentationml/2006/ole">
            <mc:AlternateContent xmlns:mc="http://schemas.openxmlformats.org/markup-compatibility/2006">
              <mc:Choice xmlns:v="urn:schemas-microsoft-com:vml" Requires="v">
                <p:oleObj spid="_x0000_s33797" name="Equation" r:id="rId9" imgW="12496800" imgH="18897600" progId="Equation.DSMT4">
                  <p:embed/>
                </p:oleObj>
              </mc:Choice>
              <mc:Fallback>
                <p:oleObj name="Equation" r:id="rId9" imgW="12496800" imgH="18897600" progId="Equation.DSMT4">
                  <p:embed/>
                  <p:pic>
                    <p:nvPicPr>
                      <p:cNvPr id="0" name="图片 33796"/>
                      <p:cNvPicPr>
                        <a:picLocks noChangeAspect="1"/>
                      </p:cNvPicPr>
                      <p:nvPr/>
                    </p:nvPicPr>
                    <p:blipFill>
                      <a:blip r:embed="rId10"/>
                      <a:stretch>
                        <a:fillRect/>
                      </a:stretch>
                    </p:blipFill>
                    <p:spPr>
                      <a:xfrm>
                        <a:off x="5468589" y="2760974"/>
                        <a:ext cx="476249" cy="71437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355429" y="2903105"/>
          <a:ext cx="1285875" cy="447675"/>
        </p:xfrm>
        <a:graphic>
          <a:graphicData uri="http://schemas.openxmlformats.org/presentationml/2006/ole">
            <mc:AlternateContent xmlns:mc="http://schemas.openxmlformats.org/markup-compatibility/2006">
              <mc:Choice xmlns:v="urn:schemas-microsoft-com:vml" Requires="v">
                <p:oleObj spid="_x0000_s33798" name="Equation" r:id="rId11" imgW="34137600" imgH="11887200" progId="Equation.DSMT4">
                  <p:embed/>
                </p:oleObj>
              </mc:Choice>
              <mc:Fallback>
                <p:oleObj name="Equation" r:id="rId11" imgW="34137600" imgH="11887200" progId="Equation.DSMT4">
                  <p:embed/>
                  <p:pic>
                    <p:nvPicPr>
                      <p:cNvPr id="0" name="图片 33797"/>
                      <p:cNvPicPr>
                        <a:picLocks noChangeAspect="1"/>
                      </p:cNvPicPr>
                      <p:nvPr/>
                    </p:nvPicPr>
                    <p:blipFill>
                      <a:blip r:embed="rId12"/>
                      <a:stretch>
                        <a:fillRect/>
                      </a:stretch>
                    </p:blipFill>
                    <p:spPr>
                      <a:xfrm>
                        <a:off x="6355429" y="2903105"/>
                        <a:ext cx="1285875" cy="4476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813877" y="2816896"/>
          <a:ext cx="285750" cy="657224"/>
        </p:xfrm>
        <a:graphic>
          <a:graphicData uri="http://schemas.openxmlformats.org/presentationml/2006/ole">
            <mc:AlternateContent xmlns:mc="http://schemas.openxmlformats.org/markup-compatibility/2006">
              <mc:Choice xmlns:v="urn:schemas-microsoft-com:vml" Requires="v">
                <p:oleObj spid="_x0000_s33799" name="Equation" r:id="rId13" imgW="7620000" imgH="17373600" progId="Equation.DSMT4">
                  <p:embed/>
                </p:oleObj>
              </mc:Choice>
              <mc:Fallback>
                <p:oleObj name="Equation" r:id="rId13" imgW="7620000" imgH="17373600" progId="Equation.DSMT4">
                  <p:embed/>
                  <p:pic>
                    <p:nvPicPr>
                      <p:cNvPr id="0" name="图片 33798"/>
                      <p:cNvPicPr>
                        <a:picLocks noChangeAspect="1"/>
                      </p:cNvPicPr>
                      <p:nvPr/>
                    </p:nvPicPr>
                    <p:blipFill>
                      <a:blip r:embed="rId14"/>
                      <a:stretch>
                        <a:fillRect/>
                      </a:stretch>
                    </p:blipFill>
                    <p:spPr>
                      <a:xfrm>
                        <a:off x="7813877" y="2816896"/>
                        <a:ext cx="285750"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508547" y="3516873"/>
          <a:ext cx="1047750" cy="714375"/>
        </p:xfrm>
        <a:graphic>
          <a:graphicData uri="http://schemas.openxmlformats.org/presentationml/2006/ole">
            <mc:AlternateContent xmlns:mc="http://schemas.openxmlformats.org/markup-compatibility/2006">
              <mc:Choice xmlns:v="urn:schemas-microsoft-com:vml" Requires="v">
                <p:oleObj spid="_x0000_s33800" name="Equation" r:id="rId15" imgW="27736800" imgH="18897600" progId="Equation.DSMT4">
                  <p:embed/>
                </p:oleObj>
              </mc:Choice>
              <mc:Fallback>
                <p:oleObj name="Equation" r:id="rId15" imgW="27736800" imgH="18897600" progId="Equation.DSMT4">
                  <p:embed/>
                  <p:pic>
                    <p:nvPicPr>
                      <p:cNvPr id="0" name="图片 33799"/>
                      <p:cNvPicPr>
                        <a:picLocks noChangeAspect="1"/>
                      </p:cNvPicPr>
                      <p:nvPr/>
                    </p:nvPicPr>
                    <p:blipFill>
                      <a:blip r:embed="rId16"/>
                      <a:stretch>
                        <a:fillRect/>
                      </a:stretch>
                    </p:blipFill>
                    <p:spPr>
                      <a:xfrm>
                        <a:off x="2508547" y="3516873"/>
                        <a:ext cx="1047750" cy="71437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368110" y="3572796"/>
          <a:ext cx="476249" cy="657224"/>
        </p:xfrm>
        <a:graphic>
          <a:graphicData uri="http://schemas.openxmlformats.org/presentationml/2006/ole">
            <mc:AlternateContent xmlns:mc="http://schemas.openxmlformats.org/markup-compatibility/2006">
              <mc:Choice xmlns:v="urn:schemas-microsoft-com:vml" Requires="v">
                <p:oleObj spid="_x0000_s33801" name="Equation" r:id="rId17" imgW="12496800" imgH="17373600" progId="Equation.DSMT4">
                  <p:embed/>
                </p:oleObj>
              </mc:Choice>
              <mc:Fallback>
                <p:oleObj name="Equation" r:id="rId17" imgW="12496800" imgH="17373600" progId="Equation.DSMT4">
                  <p:embed/>
                  <p:pic>
                    <p:nvPicPr>
                      <p:cNvPr id="0" name="图片 33800"/>
                      <p:cNvPicPr>
                        <a:picLocks noChangeAspect="1"/>
                      </p:cNvPicPr>
                      <p:nvPr/>
                    </p:nvPicPr>
                    <p:blipFill>
                      <a:blip r:embed="rId18"/>
                      <a:stretch>
                        <a:fillRect/>
                      </a:stretch>
                    </p:blipFill>
                    <p:spPr>
                      <a:xfrm>
                        <a:off x="5368110" y="3572796"/>
                        <a:ext cx="476249"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6513562" y="3572684"/>
          <a:ext cx="400050" cy="714375"/>
        </p:xfrm>
        <a:graphic>
          <a:graphicData uri="http://schemas.openxmlformats.org/presentationml/2006/ole">
            <mc:AlternateContent xmlns:mc="http://schemas.openxmlformats.org/markup-compatibility/2006">
              <mc:Choice xmlns:v="urn:schemas-microsoft-com:vml" Requires="v">
                <p:oleObj spid="_x0000_s33802" name="Equation" r:id="rId19" imgW="10668000" imgH="18897600" progId="Equation.DSMT4">
                  <p:embed/>
                </p:oleObj>
              </mc:Choice>
              <mc:Fallback>
                <p:oleObj name="Equation" r:id="rId19" imgW="10668000" imgH="18897600" progId="Equation.DSMT4">
                  <p:embed/>
                  <p:pic>
                    <p:nvPicPr>
                      <p:cNvPr id="0" name="图片 33801"/>
                      <p:cNvPicPr>
                        <a:picLocks noChangeAspect="1"/>
                      </p:cNvPicPr>
                      <p:nvPr/>
                    </p:nvPicPr>
                    <p:blipFill>
                      <a:blip r:embed="rId20"/>
                      <a:stretch>
                        <a:fillRect/>
                      </a:stretch>
                    </p:blipFill>
                    <p:spPr>
                      <a:xfrm>
                        <a:off x="6513562" y="3572684"/>
                        <a:ext cx="400050" cy="7143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10566314" y="3572796"/>
          <a:ext cx="219075" cy="657225"/>
        </p:xfrm>
        <a:graphic>
          <a:graphicData uri="http://schemas.openxmlformats.org/presentationml/2006/ole">
            <mc:AlternateContent xmlns:mc="http://schemas.openxmlformats.org/markup-compatibility/2006">
              <mc:Choice xmlns:v="urn:schemas-microsoft-com:vml" Requires="v">
                <p:oleObj spid="_x0000_s33803" name="Equation" r:id="rId21" imgW="5791200" imgH="17373600" progId="Equation.DSMT4">
                  <p:embed/>
                </p:oleObj>
              </mc:Choice>
              <mc:Fallback>
                <p:oleObj name="Equation" r:id="rId21" imgW="5791200" imgH="17373600" progId="Equation.DSMT4">
                  <p:embed/>
                  <p:pic>
                    <p:nvPicPr>
                      <p:cNvPr id="0" name="图片 33802"/>
                      <p:cNvPicPr>
                        <a:picLocks noChangeAspect="1"/>
                      </p:cNvPicPr>
                      <p:nvPr/>
                    </p:nvPicPr>
                    <p:blipFill>
                      <a:blip r:embed="rId22"/>
                      <a:stretch>
                        <a:fillRect/>
                      </a:stretch>
                    </p:blipFill>
                    <p:spPr>
                      <a:xfrm>
                        <a:off x="10566314" y="3572796"/>
                        <a:ext cx="219075" cy="657225"/>
                      </a:xfrm>
                      <a:prstGeom prst="rect">
                        <a:avLst/>
                      </a:prstGeom>
                      <a:noFill/>
                      <a:ln w="9525">
                        <a:noFill/>
                      </a:ln>
                    </p:spPr>
                  </p:pic>
                </p:oleObj>
              </mc:Fallback>
            </mc:AlternateContent>
          </a:graphicData>
        </a:graphic>
      </p:graphicFrame>
      <p:pic>
        <p:nvPicPr>
          <p:cNvPr id="15" name="图片 3" descr="textimage68.jpeg"/>
          <p:cNvPicPr>
            <a:picLocks noChangeAspect="1"/>
          </p:cNvPicPr>
          <p:nvPr/>
        </p:nvPicPr>
        <p:blipFill>
          <a:blip r:embed="rId23" cstate="print"/>
          <a:stretch>
            <a:fillRect/>
          </a:stretch>
        </p:blipFill>
        <p:spPr>
          <a:xfrm>
            <a:off x="3226235" y="4644405"/>
            <a:ext cx="2160222" cy="1743888"/>
          </a:xfrm>
          <a:prstGeom prst="rect">
            <a:avLst/>
          </a:prstGeom>
        </p:spPr>
      </p:pic>
      <p:pic>
        <p:nvPicPr>
          <p:cNvPr id="16" name="图片 4" descr="textimage69.jpeg"/>
          <p:cNvPicPr>
            <a:picLocks noChangeAspect="1"/>
          </p:cNvPicPr>
          <p:nvPr/>
        </p:nvPicPr>
        <p:blipFill>
          <a:blip r:embed="rId24" cstate="print"/>
          <a:stretch>
            <a:fillRect/>
          </a:stretch>
        </p:blipFill>
        <p:spPr>
          <a:xfrm>
            <a:off x="6228110" y="4644405"/>
            <a:ext cx="2160222" cy="1743888"/>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852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解决磁场中临界、极值问题的方法技巧</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(1)数学方法和物理方法结合。例如,“旋转圆”模型中粒子速度大小不变,求粒子在磁</a:t>
            </a:r>
            <a:br>
              <a:rPr dirty="0"/>
            </a:br>
            <a:r>
              <a:rPr lang="zh-CN" altLang="en-US" sz="2410" kern="0" dirty="0" smtClean="0">
                <a:solidFill>
                  <a:srgbClr val="000000"/>
                </a:solidFill>
                <a:latin typeface="Times New Roman" panose="02020603050405020304" pitchFamily="65" charset="-122"/>
                <a:ea typeface="楷体_GB2312" pitchFamily="65" charset="-122"/>
              </a:rPr>
              <a:t>场中运动的最短时间,可以转换为求最小的弧长,在轨迹为劣弧的情况下,弧长越小则弦</a:t>
            </a:r>
            <a:br>
              <a:rPr dirty="0"/>
            </a:br>
            <a:r>
              <a:rPr lang="zh-CN" altLang="en-US" sz="2410" kern="0" dirty="0" smtClean="0">
                <a:solidFill>
                  <a:srgbClr val="000000"/>
                </a:solidFill>
                <a:latin typeface="Times New Roman" panose="02020603050405020304" pitchFamily="65" charset="-122"/>
                <a:ea typeface="楷体_GB2312" pitchFamily="65" charset="-122"/>
              </a:rPr>
              <a:t>长越短,进一步转换为确定最小弦长;“放缩圆”模型中粒子速度方向不变,求粒子在磁</a:t>
            </a:r>
            <a:br>
              <a:rPr dirty="0"/>
            </a:br>
            <a:r>
              <a:rPr lang="zh-CN" altLang="en-US" sz="2410" kern="0" dirty="0" smtClean="0">
                <a:solidFill>
                  <a:srgbClr val="000000"/>
                </a:solidFill>
                <a:latin typeface="Times New Roman" panose="02020603050405020304" pitchFamily="65" charset="-122"/>
                <a:ea typeface="楷体_GB2312" pitchFamily="65" charset="-122"/>
              </a:rPr>
              <a:t>场中运动的最短时间,可以转换为求最小的圆心角,圆心角等于弦切角的两倍,所以确定</a:t>
            </a:r>
            <a:br>
              <a:rPr dirty="0"/>
            </a:br>
            <a:r>
              <a:rPr lang="zh-CN" altLang="en-US" sz="2410" kern="0" dirty="0" smtClean="0">
                <a:solidFill>
                  <a:srgbClr val="000000"/>
                </a:solidFill>
                <a:latin typeface="Times New Roman" panose="02020603050405020304" pitchFamily="65" charset="-122"/>
                <a:ea typeface="楷体_GB2312" pitchFamily="65" charset="-122"/>
              </a:rPr>
              <a:t>最小的圆心角可以进一步转换为确定最小的弦切角。</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(2)一个“解题流程”突破临界问题</a:t>
            </a:r>
            <a:endParaRPr lang="zh-CN" altLang="en-US" dirty="0"/>
          </a:p>
        </p:txBody>
      </p:sp>
      <p:pic>
        <p:nvPicPr>
          <p:cNvPr id="3" name="图片 3" descr="textimage70.jpeg"/>
          <p:cNvPicPr>
            <a:picLocks noChangeAspect="1"/>
          </p:cNvPicPr>
          <p:nvPr/>
        </p:nvPicPr>
        <p:blipFill>
          <a:blip r:embed="rId1" cstate="print"/>
          <a:stretch>
            <a:fillRect/>
          </a:stretch>
        </p:blipFill>
        <p:spPr>
          <a:xfrm>
            <a:off x="3923854" y="5148461"/>
            <a:ext cx="4441716" cy="1249703"/>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05632"/>
          </a:xfrm>
          <a:prstGeom prst="rect">
            <a:avLst/>
          </a:prstGeom>
          <a:noFill/>
        </p:spPr>
        <p:txBody>
          <a:bodyPr wrap="square" lIns="0" tIns="0" rIns="0" bIns="0" rtlCol="0">
            <a:spAutoFit/>
          </a:bodyPr>
          <a:lstStyle/>
          <a:p>
            <a:pPr marL="0" indent="0" eaLnBrk="0" latinLnBrk="1" hangingPunct="0">
              <a:lnSpc>
                <a:spcPct val="150000"/>
              </a:lnSpc>
              <a:spcBef>
                <a:spcPts val="2350"/>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3)从关键词寻找突破口:题干中常用“恰好”“最大”“至少”“不相撞”“不脱</a:t>
            </a:r>
            <a:br>
              <a:rPr dirty="0"/>
            </a:br>
            <a:r>
              <a:rPr lang="zh-CN" altLang="en-US" sz="2410" kern="0" dirty="0" smtClean="0">
                <a:solidFill>
                  <a:srgbClr val="000000"/>
                </a:solidFill>
                <a:latin typeface="Times New Roman" panose="02020603050405020304" pitchFamily="65" charset="-122"/>
                <a:ea typeface="楷体_GB2312" pitchFamily="65" charset="-122"/>
              </a:rPr>
              <a:t>离”等词语对临界状态给予暗示,审题时,一定要抓住这些特定的词语,挖掘其隐含的规</a:t>
            </a:r>
            <a:br>
              <a:rPr dirty="0"/>
            </a:br>
            <a:r>
              <a:rPr lang="zh-CN" altLang="en-US" sz="2410" kern="0" dirty="0" smtClean="0">
                <a:solidFill>
                  <a:srgbClr val="000000"/>
                </a:solidFill>
                <a:latin typeface="Times New Roman" panose="02020603050405020304" pitchFamily="65" charset="-122"/>
                <a:ea typeface="楷体_GB2312" pitchFamily="65" charset="-122"/>
              </a:rPr>
              <a:t>律,找出临界条件</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3939861"/>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dirty="0" smtClean="0">
                <a:solidFill>
                  <a:srgbClr val="DE0000"/>
                </a:solidFill>
                <a:latin typeface="微软雅黑" panose="020B0503020204020204" pitchFamily="34" charset="-122"/>
                <a:ea typeface="微软雅黑" panose="020B0503020204020204" pitchFamily="34" charset="-122"/>
              </a:rPr>
              <a:t>题型2　磁聚焦和磁发散模型</a:t>
            </a:r>
            <a:endParaRPr lang="zh-CN" altLang="en-US" sz="2400" b="1"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00" b="1" kern="0" dirty="0" smtClean="0">
                <a:solidFill>
                  <a:srgbClr val="000000"/>
                </a:solidFill>
                <a:latin typeface="Times New Roman" panose="02020603050405020304" pitchFamily="65" charset="-122"/>
                <a:ea typeface="微软雅黑" panose="020B0503020204020204" pitchFamily="34" charset="-122"/>
              </a:rPr>
              <a:t>一、“磁聚焦”模型</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.现象: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如图甲所示,大量的同种带正电的粒子,速度大小相同,平行入射到圆形磁场区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域,</a:t>
            </a:r>
            <a:r>
              <a:rPr lang="zh-CN" altLang="en-US" sz="2410" u="sng" kern="0" dirty="0" smtClean="0">
                <a:solidFill>
                  <a:srgbClr val="000000"/>
                </a:solidFill>
                <a:latin typeface="Times New Roman" panose="02020603050405020304" pitchFamily="65" charset="-122"/>
                <a:ea typeface="华文细黑" panose="02010600040101010101" pitchFamily="65" charset="-122"/>
              </a:rPr>
              <a:t>如果轨迹圆半径与磁场圆半径相等,则所有的带电粒子将从磁场圆的最低点</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B</a:t>
            </a:r>
            <a:r>
              <a:rPr lang="zh-CN" altLang="en-US" sz="2410" u="sng" kern="0" dirty="0" smtClean="0">
                <a:solidFill>
                  <a:srgbClr val="000000"/>
                </a:solidFill>
                <a:latin typeface="Times New Roman" panose="02020603050405020304" pitchFamily="65" charset="-122"/>
                <a:ea typeface="华文细黑" panose="02010600040101010101" pitchFamily="65" charset="-122"/>
              </a:rPr>
              <a:t>射出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2.条件:</a:t>
            </a:r>
            <a:r>
              <a:rPr lang="zh-CN" altLang="en-US" sz="2410" kern="0" dirty="0" smtClean="0">
                <a:solidFill>
                  <a:srgbClr val="000000"/>
                </a:solidFill>
                <a:latin typeface="Times New Roman" panose="02020603050405020304" pitchFamily="65" charset="-122"/>
                <a:ea typeface="华文细黑" panose="02010600040101010101" pitchFamily="65" charset="-122"/>
              </a:rPr>
              <a:t>轨迹圆半径等于磁场圆半径。</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3.证明:</a:t>
            </a:r>
            <a:r>
              <a:rPr lang="zh-CN" altLang="en-US" sz="2410" kern="0" dirty="0" smtClean="0">
                <a:solidFill>
                  <a:srgbClr val="000000"/>
                </a:solidFill>
                <a:latin typeface="Times New Roman" panose="02020603050405020304" pitchFamily="65" charset="-122"/>
                <a:ea typeface="华文细黑" panose="02010600040101010101" pitchFamily="65" charset="-122"/>
              </a:rPr>
              <a:t>四边形</a:t>
            </a:r>
            <a:r>
              <a:rPr lang="zh-CN" altLang="en-US" sz="2410" i="1" kern="0" dirty="0" smtClean="0">
                <a:solidFill>
                  <a:srgbClr val="000000"/>
                </a:solidFill>
                <a:latin typeface="Times New Roman" panose="02020603050405020304" pitchFamily="65" charset="-122"/>
                <a:ea typeface="华文细黑" panose="02010600040101010101" pitchFamily="65" charset="-122"/>
              </a:rPr>
              <a:t>OAO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为菱形,必是平行四边形,对边平行,</a:t>
            </a:r>
            <a:r>
              <a:rPr lang="zh-CN" altLang="en-US" sz="2410" i="1" kern="0" dirty="0" smtClean="0">
                <a:solidFill>
                  <a:srgbClr val="000000"/>
                </a:solidFill>
                <a:latin typeface="Times New Roman" panose="02020603050405020304" pitchFamily="65" charset="-122"/>
                <a:ea typeface="华文细黑" panose="02010600040101010101" pitchFamily="65" charset="-122"/>
              </a:rPr>
              <a:t>OB</a:t>
            </a:r>
            <a:r>
              <a:rPr lang="zh-CN" altLang="en-US" sz="2410" kern="0" dirty="0" smtClean="0">
                <a:solidFill>
                  <a:srgbClr val="000000"/>
                </a:solidFill>
                <a:latin typeface="Times New Roman" panose="02020603050405020304" pitchFamily="65" charset="-122"/>
                <a:ea typeface="华文细黑" panose="02010600040101010101" pitchFamily="65" charset="-122"/>
              </a:rPr>
              <a:t>必平行于</a:t>
            </a:r>
            <a:r>
              <a:rPr lang="zh-CN" altLang="en-US" sz="2410" i="1" kern="0" dirty="0" smtClean="0">
                <a:solidFill>
                  <a:srgbClr val="000000"/>
                </a:solidFill>
                <a:latin typeface="Times New Roman" panose="02020603050405020304" pitchFamily="65" charset="-122"/>
                <a:ea typeface="华文细黑" panose="02010600040101010101" pitchFamily="65" charset="-122"/>
              </a:rPr>
              <a:t>AO</a:t>
            </a:r>
            <a:r>
              <a:rPr lang="zh-CN" altLang="en-US" sz="2410" kern="0" dirty="0" smtClean="0">
                <a:solidFill>
                  <a:srgbClr val="000000"/>
                </a:solidFill>
                <a:latin typeface="Times New Roman" panose="02020603050405020304" pitchFamily="65" charset="-122"/>
                <a:ea typeface="华文细黑" panose="02010600040101010101" pitchFamily="65" charset="-122"/>
              </a:rPr>
              <a:t>'(即竖直方向),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可知从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点进入磁场的带电粒子必然经过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a:t>
            </a:r>
            <a:endParaRPr lang="zh-CN" altLang="en-US" dirty="0"/>
          </a:p>
        </p:txBody>
      </p:sp>
      <p:pic>
        <p:nvPicPr>
          <p:cNvPr id="3" name="图片 3" descr="textimage71.jpeg"/>
          <p:cNvPicPr>
            <a:picLocks noChangeAspect="1"/>
          </p:cNvPicPr>
          <p:nvPr/>
        </p:nvPicPr>
        <p:blipFill>
          <a:blip r:embed="rId1" cstate="print"/>
          <a:stretch>
            <a:fillRect/>
          </a:stretch>
        </p:blipFill>
        <p:spPr>
          <a:xfrm>
            <a:off x="4403193" y="4392339"/>
            <a:ext cx="1644227" cy="2016224"/>
          </a:xfrm>
          <a:prstGeom prst="rect">
            <a:avLst/>
          </a:prstGeom>
        </p:spPr>
      </p:pic>
      <p:pic>
        <p:nvPicPr>
          <p:cNvPr id="4" name="图片 4" descr="textimage72.jpeg"/>
          <p:cNvPicPr>
            <a:picLocks noChangeAspect="1"/>
          </p:cNvPicPr>
          <p:nvPr/>
        </p:nvPicPr>
        <p:blipFill>
          <a:blip r:embed="rId2" cstate="print"/>
          <a:stretch>
            <a:fillRect/>
          </a:stretch>
        </p:blipFill>
        <p:spPr>
          <a:xfrm>
            <a:off x="6660158" y="4392339"/>
            <a:ext cx="1744138" cy="2016224"/>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62927"/>
          </a:xfrm>
          <a:prstGeom prst="rect">
            <a:avLst/>
          </a:prstGeom>
          <a:noFill/>
        </p:spPr>
        <p:txBody>
          <a:bodyPr wrap="square" lIns="0" tIns="0" rIns="0" bIns="0" rtlCol="0">
            <a:spAutoFit/>
          </a:bodyPr>
          <a:lstStyle/>
          <a:p>
            <a:pPr marL="0" indent="0" eaLnBrk="0" latinLnBrk="1" hangingPunct="0">
              <a:lnSpc>
                <a:spcPct val="150000"/>
              </a:lnSpc>
              <a:spcBef>
                <a:spcPts val="286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a:t>
            </a:r>
            <a:r>
              <a:rPr lang="zh-CN" altLang="en-US" sz="2410" b="1" kern="0" dirty="0" smtClean="0">
                <a:solidFill>
                  <a:srgbClr val="000000"/>
                </a:solidFill>
                <a:latin typeface="Times New Roman" panose="02020603050405020304" pitchFamily="65" charset="-122"/>
                <a:ea typeface="微软雅黑" panose="020B0503020204020204" pitchFamily="34" charset="-122"/>
              </a:rPr>
              <a:t>、“磁发散”模型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1.现象: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如图乙所示,大量的同种带正电的粒子,从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点以大小相等的速度沿不同方向</a:t>
            </a:r>
            <a:r>
              <a:rPr lang="zh-CN" altLang="en-US" sz="2410" kern="0" dirty="0" smtClean="0">
                <a:solidFill>
                  <a:srgbClr val="000000"/>
                </a:solidFill>
                <a:latin typeface="Times New Roman" panose="02020603050405020304" pitchFamily="65" charset="-122"/>
                <a:ea typeface="华文细黑" panose="02010600040101010101" pitchFamily="65" charset="-122"/>
              </a:rPr>
              <a:t>射入</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有界</a:t>
            </a:r>
            <a:r>
              <a:rPr lang="zh-CN" altLang="en-US" sz="2410" kern="0" dirty="0" smtClean="0">
                <a:solidFill>
                  <a:srgbClr val="000000"/>
                </a:solidFill>
                <a:latin typeface="Times New Roman" panose="02020603050405020304" pitchFamily="65" charset="-122"/>
                <a:ea typeface="华文细黑" panose="02010600040101010101" pitchFamily="65" charset="-122"/>
              </a:rPr>
              <a:t>磁场,如果轨迹圆半径与磁场圆半径相等,则所有粒子射出磁场时的速度方向</a:t>
            </a:r>
            <a:r>
              <a:rPr lang="zh-CN" altLang="en-US" sz="2410" kern="0" dirty="0" smtClean="0">
                <a:solidFill>
                  <a:srgbClr val="000000"/>
                </a:solidFill>
                <a:latin typeface="Times New Roman" panose="02020603050405020304" pitchFamily="65" charset="-122"/>
                <a:ea typeface="华文细黑" panose="02010600040101010101" pitchFamily="65" charset="-122"/>
              </a:rPr>
              <a:t>平行</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2.条件:</a:t>
            </a:r>
            <a:r>
              <a:rPr lang="zh-CN" altLang="en-US" sz="2410" kern="0" dirty="0" smtClean="0">
                <a:solidFill>
                  <a:srgbClr val="000000"/>
                </a:solidFill>
                <a:latin typeface="Times New Roman" panose="02020603050405020304" pitchFamily="65" charset="-122"/>
                <a:ea typeface="华文细黑" panose="02010600040101010101" pitchFamily="65" charset="-122"/>
              </a:rPr>
              <a:t>轨迹圆半径等于磁场圆半径。</a:t>
            </a:r>
            <a:endParaRPr lang="zh-CN" altLang="en-US" dirty="0"/>
          </a:p>
        </p:txBody>
      </p:sp>
      <p:sp>
        <p:nvSpPr>
          <p:cNvPr id="5" name="TextBox 2"/>
          <p:cNvSpPr txBox="1"/>
          <p:nvPr/>
        </p:nvSpPr>
        <p:spPr>
          <a:xfrm>
            <a:off x="468000" y="2916213"/>
            <a:ext cx="11831400"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3.证明:</a:t>
            </a:r>
            <a:r>
              <a:rPr lang="zh-CN" altLang="en-US" sz="2410" kern="0" dirty="0" smtClean="0">
                <a:solidFill>
                  <a:srgbClr val="000000"/>
                </a:solidFill>
                <a:latin typeface="Times New Roman" panose="02020603050405020304" pitchFamily="65" charset="-122"/>
                <a:ea typeface="华文细黑" panose="02010600040101010101" pitchFamily="65" charset="-122"/>
              </a:rPr>
              <a:t>所有粒子运动轨迹的圆心与磁场圆的圆心</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、入射点、出射点的连线均为菱</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形,也是平行四边形,</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均平行于</a:t>
            </a:r>
            <a:r>
              <a:rPr lang="zh-CN" altLang="en-US" sz="2410" i="1" kern="0" dirty="0" smtClean="0">
                <a:solidFill>
                  <a:srgbClr val="000000"/>
                </a:solidFill>
                <a:latin typeface="Times New Roman" panose="02020603050405020304" pitchFamily="65" charset="-122"/>
                <a:ea typeface="华文细黑" panose="02010600040101010101" pitchFamily="65" charset="-122"/>
              </a:rPr>
              <a:t>PO</a:t>
            </a:r>
            <a:r>
              <a:rPr lang="zh-CN" altLang="en-US" sz="2410" kern="0" dirty="0" smtClean="0">
                <a:solidFill>
                  <a:srgbClr val="000000"/>
                </a:solidFill>
                <a:latin typeface="Times New Roman" panose="02020603050405020304" pitchFamily="65" charset="-122"/>
                <a:ea typeface="华文细黑" panose="02010600040101010101" pitchFamily="65" charset="-122"/>
              </a:rPr>
              <a:t>,即出射速度方向相同(水平方向)。</a:t>
            </a:r>
            <a:endParaRPr lang="zh-CN"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9279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(多选)利用磁聚焦和磁控束可以改变一束平行带电粒子的宽度,人们把此原理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运用到薄膜材料制备上,使芯片技术得到飞速发展。如图所示,宽度为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的带正电粒子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流水平向右射入半径为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的圆形匀强磁场区域,磁感应强度大小为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,这些带电粒子都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将从磁场圆上</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点进入正方形区域,正方形过</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点的一边与半径为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的磁场圆相切。在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正方形区域内存在一个面积最小的匀强磁场区域,使会聚到</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点的粒子经过该磁场区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域后宽度变为2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,且粒子仍沿水平向右射出,不考虑粒子间的相互作用及粒子的重力。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9225" kern="0" spc="9522"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245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A.正方形区域中匀强磁场的磁感应强度大小为2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,方向垂直纸面向里</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B.正方形区域中匀强磁场的磁感应强度大小为</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,方向垂直纸面向里</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C.正方形区域中匀强磁场的最小面积为2(π-2)</a:t>
            </a:r>
            <a:r>
              <a:rPr lang="zh-CN" altLang="en-US" sz="2140" kern="0" spc="-117"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D.正方形区域中匀强磁场的最小面积为</a:t>
            </a:r>
            <a:r>
              <a:rPr lang="zh-CN" altLang="en-US" sz="3090" kern="0" spc="1936" dirty="0" smtClean="0">
                <a:solidFill>
                  <a:srgbClr val="000000"/>
                </a:solidFill>
                <a:latin typeface="Times New Roman" panose="02020603050405020304" pitchFamily="65" charset="-122"/>
                <a:ea typeface="华文细黑" panose="02010600040101010101" pitchFamily="65" charset="-122"/>
              </a:rPr>
              <a:t> </a:t>
            </a:r>
            <a:r>
              <a:rPr lang="zh-CN" altLang="en-US" sz="1790" kern="0" spc="2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73.jpeg"/>
          <p:cNvPicPr>
            <a:picLocks noChangeAspect="1"/>
          </p:cNvPicPr>
          <p:nvPr/>
        </p:nvPicPr>
        <p:blipFill>
          <a:blip r:embed="rId1" cstate="print"/>
          <a:stretch>
            <a:fillRect/>
          </a:stretch>
        </p:blipFill>
        <p:spPr>
          <a:xfrm>
            <a:off x="4643934" y="683965"/>
            <a:ext cx="2230958" cy="2293425"/>
          </a:xfrm>
          <a:prstGeom prst="rect">
            <a:avLst/>
          </a:prstGeom>
        </p:spPr>
      </p:pic>
      <p:graphicFrame>
        <p:nvGraphicFramePr>
          <p:cNvPr id="5" name="对象 4"/>
          <p:cNvGraphicFramePr>
            <a:graphicFrameLocks noChangeAspect="1"/>
          </p:cNvGraphicFramePr>
          <p:nvPr/>
        </p:nvGraphicFramePr>
        <p:xfrm>
          <a:off x="6562599" y="3743306"/>
          <a:ext cx="219075" cy="657225"/>
        </p:xfrm>
        <a:graphic>
          <a:graphicData uri="http://schemas.openxmlformats.org/presentationml/2006/ole">
            <mc:AlternateContent xmlns:mc="http://schemas.openxmlformats.org/markup-compatibility/2006">
              <mc:Choice xmlns:v="urn:schemas-microsoft-com:vml" Requires="v">
                <p:oleObj spid="_x0000_s34817" name="Equation" r:id="rId2" imgW="5791200" imgH="17373600" progId="Equation.DSMT4">
                  <p:embed/>
                </p:oleObj>
              </mc:Choice>
              <mc:Fallback>
                <p:oleObj name="Equation" r:id="rId2" imgW="5791200" imgH="17373600" progId="Equation.DSMT4">
                  <p:embed/>
                  <p:pic>
                    <p:nvPicPr>
                      <p:cNvPr id="0" name="图片 34816"/>
                      <p:cNvPicPr>
                        <a:picLocks noChangeAspect="1"/>
                      </p:cNvPicPr>
                      <p:nvPr/>
                    </p:nvPicPr>
                    <p:blipFill>
                      <a:blip r:embed="rId3"/>
                      <a:stretch>
                        <a:fillRect/>
                      </a:stretch>
                    </p:blipFill>
                    <p:spPr>
                      <a:xfrm>
                        <a:off x="6562599" y="3743306"/>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410794" y="4492734"/>
          <a:ext cx="257175" cy="381000"/>
        </p:xfrm>
        <a:graphic>
          <a:graphicData uri="http://schemas.openxmlformats.org/presentationml/2006/ole">
            <mc:AlternateContent xmlns:mc="http://schemas.openxmlformats.org/markup-compatibility/2006">
              <mc:Choice xmlns:v="urn:schemas-microsoft-com:vml" Requires="v">
                <p:oleObj spid="_x0000_s34818" name="Equation" r:id="rId4" imgW="6705600" imgH="10058400" progId="Equation.DSMT4">
                  <p:embed/>
                </p:oleObj>
              </mc:Choice>
              <mc:Fallback>
                <p:oleObj name="Equation" r:id="rId4" imgW="6705600" imgH="10058400" progId="Equation.DSMT4">
                  <p:embed/>
                  <p:pic>
                    <p:nvPicPr>
                      <p:cNvPr id="0" name="图片 34817"/>
                      <p:cNvPicPr>
                        <a:picLocks noChangeAspect="1"/>
                      </p:cNvPicPr>
                      <p:nvPr/>
                    </p:nvPicPr>
                    <p:blipFill>
                      <a:blip r:embed="rId5"/>
                      <a:stretch>
                        <a:fillRect/>
                      </a:stretch>
                    </p:blipFill>
                    <p:spPr>
                      <a:xfrm>
                        <a:off x="6410794" y="4492734"/>
                        <a:ext cx="257175"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661483" y="5037439"/>
          <a:ext cx="638174" cy="657224"/>
        </p:xfrm>
        <a:graphic>
          <a:graphicData uri="http://schemas.openxmlformats.org/presentationml/2006/ole">
            <mc:AlternateContent xmlns:mc="http://schemas.openxmlformats.org/markup-compatibility/2006">
              <mc:Choice xmlns:v="urn:schemas-microsoft-com:vml" Requires="v">
                <p:oleObj spid="_x0000_s34819" name="Equation" r:id="rId6" imgW="16764000" imgH="17373600" progId="Equation.DSMT4">
                  <p:embed/>
                </p:oleObj>
              </mc:Choice>
              <mc:Fallback>
                <p:oleObj name="Equation" r:id="rId6" imgW="16764000" imgH="17373600" progId="Equation.DSMT4">
                  <p:embed/>
                  <p:pic>
                    <p:nvPicPr>
                      <p:cNvPr id="0" name="图片 34818"/>
                      <p:cNvPicPr>
                        <a:picLocks noChangeAspect="1"/>
                      </p:cNvPicPr>
                      <p:nvPr/>
                    </p:nvPicPr>
                    <p:blipFill>
                      <a:blip r:embed="rId7"/>
                      <a:stretch>
                        <a:fillRect/>
                      </a:stretch>
                    </p:blipFill>
                    <p:spPr>
                      <a:xfrm>
                        <a:off x="5661483" y="5037439"/>
                        <a:ext cx="6381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299658" y="5180575"/>
          <a:ext cx="257175" cy="381000"/>
        </p:xfrm>
        <a:graphic>
          <a:graphicData uri="http://schemas.openxmlformats.org/presentationml/2006/ole">
            <mc:AlternateContent xmlns:mc="http://schemas.openxmlformats.org/markup-compatibility/2006">
              <mc:Choice xmlns:v="urn:schemas-microsoft-com:vml" Requires="v">
                <p:oleObj spid="_x0000_s34820" name="Equation" r:id="rId8" imgW="6705600" imgH="10058400" progId="Equation.DSMT4">
                  <p:embed/>
                </p:oleObj>
              </mc:Choice>
              <mc:Fallback>
                <p:oleObj name="Equation" r:id="rId8" imgW="6705600" imgH="10058400" progId="Equation.DSMT4">
                  <p:embed/>
                  <p:pic>
                    <p:nvPicPr>
                      <p:cNvPr id="0" name="图片 34819"/>
                      <p:cNvPicPr>
                        <a:picLocks noChangeAspect="1"/>
                      </p:cNvPicPr>
                      <p:nvPr/>
                    </p:nvPicPr>
                    <p:blipFill>
                      <a:blip r:embed="rId9"/>
                      <a:stretch>
                        <a:fillRect/>
                      </a:stretch>
                    </p:blipFill>
                    <p:spPr>
                      <a:xfrm>
                        <a:off x="6299658" y="5180575"/>
                        <a:ext cx="257175" cy="381000"/>
                      </a:xfrm>
                      <a:prstGeom prst="rect">
                        <a:avLst/>
                      </a:prstGeom>
                      <a:noFill/>
                      <a:ln w="9525">
                        <a:noFill/>
                      </a:ln>
                    </p:spPr>
                  </p:pic>
                </p:oleObj>
              </mc:Fallback>
            </mc:AlternateContent>
          </a:graphicData>
        </a:graphic>
      </p:graphicFrame>
      <p:sp>
        <p:nvSpPr>
          <p:cNvPr id="4" name="文本框 3"/>
          <p:cNvSpPr txBox="1"/>
          <p:nvPr/>
        </p:nvSpPr>
        <p:spPr>
          <a:xfrm>
            <a:off x="467360" y="5868035"/>
            <a:ext cx="1599565" cy="461645"/>
          </a:xfrm>
          <a:prstGeom prst="rect">
            <a:avLst/>
          </a:prstGeom>
          <a:noFill/>
        </p:spPr>
        <p:txBody>
          <a:bodyPr wrap="square" rtlCol="0" anchor="t">
            <a:spAutoFit/>
          </a:bodyPr>
          <a:p>
            <a:r>
              <a:rPr lang="zh-CN" altLang="en-US" sz="2400" b="1" dirty="0" smtClean="0">
                <a:solidFill>
                  <a:srgbClr val="DE0000"/>
                </a:solidFill>
                <a:latin typeface="微软雅黑" panose="020B0503020204020204" pitchFamily="34" charset="-122"/>
                <a:ea typeface="微软雅黑" panose="020B0503020204020204" pitchFamily="34" charset="-122"/>
                <a:sym typeface="+mn-ea"/>
              </a:rPr>
              <a:t>答案</a:t>
            </a:r>
            <a:r>
              <a:rPr lang="zh-CN" altLang="en-US" sz="2410" kern="0" dirty="0" smtClean="0">
                <a:solidFill>
                  <a:srgbClr val="000000"/>
                </a:solidFill>
                <a:latin typeface="Times New Roman" panose="02020603050405020304" pitchFamily="65" charset="-122"/>
                <a:ea typeface="楷体_GB2312" pitchFamily="65" charset="-122"/>
                <a:sym typeface="+mn-ea"/>
              </a:rPr>
              <a:t>    </a:t>
            </a:r>
            <a:r>
              <a:rPr lang="zh-CN" altLang="en-US" sz="2410" kern="0" dirty="0" smtClean="0">
                <a:solidFill>
                  <a:srgbClr val="FF0000"/>
                </a:solidFill>
                <a:latin typeface="Times New Roman" panose="02020603050405020304" pitchFamily="65" charset="-122"/>
                <a:ea typeface="楷体_GB2312" pitchFamily="65" charset="-122"/>
                <a:sym typeface="+mn-ea"/>
              </a:rPr>
              <a:t>BC</a:t>
            </a:r>
            <a:endParaRPr lang="zh-CN" altLang="en-US" sz="2410" kern="0" dirty="0" smtClean="0">
              <a:solidFill>
                <a:srgbClr val="FF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0022"/>
            <a:ext cx="11831400" cy="38163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BC　根据磁聚焦原理,粒子在半径为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的圆形磁场区域中运动,粒子运动的轨迹</a:t>
            </a:r>
            <a:br>
              <a:rPr dirty="0"/>
            </a:br>
            <a:r>
              <a:rPr lang="zh-CN" altLang="en-US" sz="2410" kern="0" dirty="0" smtClean="0">
                <a:solidFill>
                  <a:srgbClr val="000000"/>
                </a:solidFill>
                <a:latin typeface="Times New Roman" panose="02020603050405020304" pitchFamily="65" charset="-122"/>
                <a:ea typeface="楷体_GB2312" pitchFamily="65" charset="-122"/>
              </a:rPr>
              <a:t>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,有</a:t>
            </a:r>
            <a:r>
              <a:rPr lang="zh-CN" altLang="en-US" sz="2410" i="1" kern="0" dirty="0" smtClean="0">
                <a:solidFill>
                  <a:srgbClr val="000000"/>
                </a:solidFill>
                <a:latin typeface="Times New Roman" panose="02020603050405020304" pitchFamily="65" charset="-122"/>
                <a:ea typeface="楷体_GB2312" pitchFamily="65" charset="-122"/>
              </a:rPr>
              <a:t>qvB</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450" kern="0" spc="-97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75" kern="0" spc="-12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,要使会聚到</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点的粒子经正方形区域内的磁场偏转</a:t>
            </a:r>
            <a:endParaRPr lang="zh-CN" altLang="en-US" dirty="0"/>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pitchFamily="65" charset="-122"/>
                <a:ea typeface="楷体_GB2312" pitchFamily="65" charset="-122"/>
              </a:rPr>
              <a:t>后宽度变为2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,且粒子仍沿水平向右射出,作出轨迹如图所示,由几何关系可知粒子在</a:t>
            </a:r>
            <a:br>
              <a:rPr dirty="0"/>
            </a:br>
            <a:r>
              <a:rPr lang="zh-CN" altLang="en-US" sz="2410" kern="0" dirty="0" smtClean="0">
                <a:solidFill>
                  <a:srgbClr val="000000"/>
                </a:solidFill>
                <a:latin typeface="Times New Roman" panose="02020603050405020304" pitchFamily="65" charset="-122"/>
                <a:ea typeface="楷体_GB2312" pitchFamily="65" charset="-122"/>
              </a:rPr>
              <a:t>正方形区域内的磁场中的轨迹半径为2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,正方形区域内的磁场区域应该为圆形磁场的</a:t>
            </a:r>
            <a:br>
              <a:rPr dirty="0"/>
            </a:br>
            <a:r>
              <a:rPr lang="zh-CN" altLang="en-US" sz="2410" kern="0" dirty="0" smtClean="0">
                <a:solidFill>
                  <a:srgbClr val="000000"/>
                </a:solidFill>
                <a:latin typeface="Times New Roman" panose="02020603050405020304" pitchFamily="65" charset="-122"/>
                <a:ea typeface="楷体_GB2312" pitchFamily="65" charset="-122"/>
              </a:rPr>
              <a:t>一部分,有</a:t>
            </a:r>
            <a:r>
              <a:rPr lang="zh-CN" altLang="en-US" sz="2410" i="1" kern="0" dirty="0" smtClean="0">
                <a:solidFill>
                  <a:srgbClr val="000000"/>
                </a:solidFill>
                <a:latin typeface="Times New Roman" panose="02020603050405020304" pitchFamily="65" charset="-122"/>
                <a:ea typeface="楷体_GB2312" pitchFamily="65" charset="-122"/>
              </a:rPr>
              <a:t>qvB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450" kern="0" spc="-29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75" kern="0" spc="99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75" kern="0" spc="-124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,由左手定则可知,正方形区域中匀强磁场方向垂</a:t>
            </a:r>
            <a:endParaRPr lang="zh-CN" altLang="en-US" dirty="0"/>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pitchFamily="65" charset="-122"/>
                <a:ea typeface="楷体_GB2312" pitchFamily="65" charset="-122"/>
              </a:rPr>
              <a:t>直纸面向里,</a:t>
            </a:r>
            <a:r>
              <a:rPr lang="zh-CN" altLang="en-US" sz="2410" kern="0" dirty="0" smtClean="0">
                <a:solidFill>
                  <a:srgbClr val="C00000"/>
                </a:solidFill>
                <a:latin typeface="Times New Roman" panose="02020603050405020304" pitchFamily="65" charset="-122"/>
                <a:ea typeface="楷体_GB2312" pitchFamily="65" charset="-122"/>
              </a:rPr>
              <a:t>A错误,B正确</a:t>
            </a:r>
            <a:r>
              <a:rPr lang="zh-CN" altLang="en-US" sz="2410" kern="0" dirty="0" smtClean="0">
                <a:solidFill>
                  <a:srgbClr val="000000"/>
                </a:solidFill>
                <a:latin typeface="Times New Roman" panose="02020603050405020304" pitchFamily="65" charset="-122"/>
                <a:ea typeface="楷体_GB2312" pitchFamily="65" charset="-122"/>
              </a:rPr>
              <a:t>。如图所示,磁场区域的最小面积</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min</a:t>
            </a:r>
            <a:r>
              <a:rPr lang="zh-CN" altLang="en-US" sz="2410" kern="0" dirty="0" smtClean="0">
                <a:solidFill>
                  <a:srgbClr val="000000"/>
                </a:solidFill>
                <a:latin typeface="Times New Roman" panose="02020603050405020304" pitchFamily="65" charset="-122"/>
                <a:ea typeface="楷体_GB2312" pitchFamily="65" charset="-122"/>
              </a:rPr>
              <a:t>=2(π-2)</a:t>
            </a:r>
            <a:r>
              <a:rPr lang="zh-CN" altLang="en-US" sz="2140" kern="0" spc="-11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C正确,D</a:t>
            </a:r>
            <a:r>
              <a:rPr lang="zh-CN" altLang="en-US" sz="2410" kern="0" dirty="0" smtClean="0">
                <a:solidFill>
                  <a:srgbClr val="C00000"/>
                </a:solidFill>
                <a:latin typeface="Times New Roman" panose="02020603050405020304" pitchFamily="65" charset="-122"/>
                <a:ea typeface="楷体_GB2312" pitchFamily="65" charset="-122"/>
              </a:rPr>
              <a:t>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2888985" y="1179092"/>
          <a:ext cx="314325" cy="762000"/>
        </p:xfrm>
        <a:graphic>
          <a:graphicData uri="http://schemas.openxmlformats.org/presentationml/2006/ole">
            <mc:AlternateContent xmlns:mc="http://schemas.openxmlformats.org/markup-compatibility/2006">
              <mc:Choice xmlns:v="urn:schemas-microsoft-com:vml" Requires="v">
                <p:oleObj spid="_x0000_s35841" name="Equation" r:id="rId1" imgW="8229600" imgH="20116800" progId="Equation.DSMT4">
                  <p:embed/>
                </p:oleObj>
              </mc:Choice>
              <mc:Fallback>
                <p:oleObj name="Equation" r:id="rId1" imgW="8229600" imgH="20116800" progId="Equation.DSMT4">
                  <p:embed/>
                  <p:pic>
                    <p:nvPicPr>
                      <p:cNvPr id="0" name="图片 35840"/>
                      <p:cNvPicPr>
                        <a:picLocks noChangeAspect="1"/>
                      </p:cNvPicPr>
                      <p:nvPr/>
                    </p:nvPicPr>
                    <p:blipFill>
                      <a:blip r:embed="rId2"/>
                      <a:stretch>
                        <a:fillRect/>
                      </a:stretch>
                    </p:blipFill>
                    <p:spPr>
                      <a:xfrm>
                        <a:off x="2888985" y="1179092"/>
                        <a:ext cx="314325" cy="762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324573" y="1218383"/>
          <a:ext cx="400050" cy="723900"/>
        </p:xfrm>
        <a:graphic>
          <a:graphicData uri="http://schemas.openxmlformats.org/presentationml/2006/ole">
            <mc:AlternateContent xmlns:mc="http://schemas.openxmlformats.org/markup-compatibility/2006">
              <mc:Choice xmlns:v="urn:schemas-microsoft-com:vml" Requires="v">
                <p:oleObj spid="_x0000_s35842" name="Equation" r:id="rId3" imgW="10668000" imgH="19202400" progId="Equation.DSMT4">
                  <p:embed/>
                </p:oleObj>
              </mc:Choice>
              <mc:Fallback>
                <p:oleObj name="Equation" r:id="rId3" imgW="10668000" imgH="19202400" progId="Equation.DSMT4">
                  <p:embed/>
                  <p:pic>
                    <p:nvPicPr>
                      <p:cNvPr id="0" name="图片 35841"/>
                      <p:cNvPicPr>
                        <a:picLocks noChangeAspect="1"/>
                      </p:cNvPicPr>
                      <p:nvPr/>
                    </p:nvPicPr>
                    <p:blipFill>
                      <a:blip r:embed="rId4"/>
                      <a:stretch>
                        <a:fillRect/>
                      </a:stretch>
                    </p:blipFill>
                    <p:spPr>
                      <a:xfrm>
                        <a:off x="4324573" y="1218383"/>
                        <a:ext cx="40005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698357" y="3094403"/>
          <a:ext cx="400049" cy="761999"/>
        </p:xfrm>
        <a:graphic>
          <a:graphicData uri="http://schemas.openxmlformats.org/presentationml/2006/ole">
            <mc:AlternateContent xmlns:mc="http://schemas.openxmlformats.org/markup-compatibility/2006">
              <mc:Choice xmlns:v="urn:schemas-microsoft-com:vml" Requires="v">
                <p:oleObj spid="_x0000_s35843" name="Equation" r:id="rId5" imgW="10668000" imgH="20116800" progId="Equation.DSMT4">
                  <p:embed/>
                </p:oleObj>
              </mc:Choice>
              <mc:Fallback>
                <p:oleObj name="Equation" r:id="rId5" imgW="10668000" imgH="20116800" progId="Equation.DSMT4">
                  <p:embed/>
                  <p:pic>
                    <p:nvPicPr>
                      <p:cNvPr id="0" name="图片 35842"/>
                      <p:cNvPicPr>
                        <a:picLocks noChangeAspect="1"/>
                      </p:cNvPicPr>
                      <p:nvPr/>
                    </p:nvPicPr>
                    <p:blipFill>
                      <a:blip r:embed="rId6"/>
                      <a:stretch>
                        <a:fillRect/>
                      </a:stretch>
                    </p:blipFill>
                    <p:spPr>
                      <a:xfrm>
                        <a:off x="2698357" y="3094403"/>
                        <a:ext cx="400049" cy="761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219670" y="3133694"/>
          <a:ext cx="542925" cy="723900"/>
        </p:xfrm>
        <a:graphic>
          <a:graphicData uri="http://schemas.openxmlformats.org/presentationml/2006/ole">
            <mc:AlternateContent xmlns:mc="http://schemas.openxmlformats.org/markup-compatibility/2006">
              <mc:Choice xmlns:v="urn:schemas-microsoft-com:vml" Requires="v">
                <p:oleObj spid="_x0000_s35844" name="Equation" r:id="rId7" imgW="14325600" imgH="19202400" progId="Equation.DSMT4">
                  <p:embed/>
                </p:oleObj>
              </mc:Choice>
              <mc:Fallback>
                <p:oleObj name="Equation" r:id="rId7" imgW="14325600" imgH="19202400" progId="Equation.DSMT4">
                  <p:embed/>
                  <p:pic>
                    <p:nvPicPr>
                      <p:cNvPr id="0" name="图片 35843"/>
                      <p:cNvPicPr>
                        <a:picLocks noChangeAspect="1"/>
                      </p:cNvPicPr>
                      <p:nvPr/>
                    </p:nvPicPr>
                    <p:blipFill>
                      <a:blip r:embed="rId8"/>
                      <a:stretch>
                        <a:fillRect/>
                      </a:stretch>
                    </p:blipFill>
                    <p:spPr>
                      <a:xfrm>
                        <a:off x="4219670" y="3133694"/>
                        <a:ext cx="542925"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935168" y="3122420"/>
          <a:ext cx="219075" cy="657225"/>
        </p:xfrm>
        <a:graphic>
          <a:graphicData uri="http://schemas.openxmlformats.org/presentationml/2006/ole">
            <mc:AlternateContent xmlns:mc="http://schemas.openxmlformats.org/markup-compatibility/2006">
              <mc:Choice xmlns:v="urn:schemas-microsoft-com:vml" Requires="v">
                <p:oleObj spid="_x0000_s35845" name="Equation" r:id="rId9" imgW="5791200" imgH="17373600" progId="Equation.DSMT4">
                  <p:embed/>
                </p:oleObj>
              </mc:Choice>
              <mc:Fallback>
                <p:oleObj name="Equation" r:id="rId9" imgW="5791200" imgH="17373600" progId="Equation.DSMT4">
                  <p:embed/>
                  <p:pic>
                    <p:nvPicPr>
                      <p:cNvPr id="0" name="图片 35844"/>
                      <p:cNvPicPr>
                        <a:picLocks noChangeAspect="1"/>
                      </p:cNvPicPr>
                      <p:nvPr/>
                    </p:nvPicPr>
                    <p:blipFill>
                      <a:blip r:embed="rId10"/>
                      <a:stretch>
                        <a:fillRect/>
                      </a:stretch>
                    </p:blipFill>
                    <p:spPr>
                      <a:xfrm>
                        <a:off x="4935168" y="3122420"/>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490532" y="3894420"/>
          <a:ext cx="257175" cy="381000"/>
        </p:xfrm>
        <a:graphic>
          <a:graphicData uri="http://schemas.openxmlformats.org/presentationml/2006/ole">
            <mc:AlternateContent xmlns:mc="http://schemas.openxmlformats.org/markup-compatibility/2006">
              <mc:Choice xmlns:v="urn:schemas-microsoft-com:vml" Requires="v">
                <p:oleObj spid="_x0000_s35846" name="Equation" r:id="rId11" imgW="6705600" imgH="10058400" progId="Equation.DSMT4">
                  <p:embed/>
                </p:oleObj>
              </mc:Choice>
              <mc:Fallback>
                <p:oleObj name="Equation" r:id="rId11" imgW="6705600" imgH="10058400" progId="Equation.DSMT4">
                  <p:embed/>
                  <p:pic>
                    <p:nvPicPr>
                      <p:cNvPr id="0" name="图片 35845"/>
                      <p:cNvPicPr>
                        <a:picLocks noChangeAspect="1"/>
                      </p:cNvPicPr>
                      <p:nvPr/>
                    </p:nvPicPr>
                    <p:blipFill>
                      <a:blip r:embed="rId12"/>
                      <a:stretch>
                        <a:fillRect/>
                      </a:stretch>
                    </p:blipFill>
                    <p:spPr>
                      <a:xfrm>
                        <a:off x="9490532" y="3894420"/>
                        <a:ext cx="257175" cy="381000"/>
                      </a:xfrm>
                      <a:prstGeom prst="rect">
                        <a:avLst/>
                      </a:prstGeom>
                      <a:noFill/>
                      <a:ln w="9525">
                        <a:noFill/>
                      </a:ln>
                    </p:spPr>
                  </p:pic>
                </p:oleObj>
              </mc:Fallback>
            </mc:AlternateContent>
          </a:graphicData>
        </a:graphic>
      </p:graphicFrame>
      <p:pic>
        <p:nvPicPr>
          <p:cNvPr id="10" name="图片 3" descr="textimage74.jpeg"/>
          <p:cNvPicPr>
            <a:picLocks noChangeAspect="1"/>
          </p:cNvPicPr>
          <p:nvPr/>
        </p:nvPicPr>
        <p:blipFill>
          <a:blip r:embed="rId13" cstate="print"/>
          <a:stretch>
            <a:fillRect/>
          </a:stretch>
        </p:blipFill>
        <p:spPr>
          <a:xfrm>
            <a:off x="4787950" y="4356373"/>
            <a:ext cx="2047040" cy="2101628"/>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22</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496216"/>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洛伦兹力与现代科技</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791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如图所示,三角形</a:t>
            </a:r>
            <a:r>
              <a:rPr lang="zh-CN" altLang="en-US" sz="2410" i="1" kern="0" dirty="0" smtClean="0">
                <a:solidFill>
                  <a:srgbClr val="000000"/>
                </a:solidFill>
                <a:latin typeface="Times New Roman" panose="02020603050405020304" pitchFamily="65" charset="-122"/>
                <a:ea typeface="华文细黑" panose="02010600040101010101" pitchFamily="65" charset="-122"/>
              </a:rPr>
              <a:t>ACD</a:t>
            </a:r>
            <a:r>
              <a:rPr lang="zh-CN" altLang="en-US" sz="2410" kern="0" dirty="0" smtClean="0">
                <a:solidFill>
                  <a:srgbClr val="000000"/>
                </a:solidFill>
                <a:latin typeface="Times New Roman" panose="02020603050405020304" pitchFamily="65" charset="-122"/>
                <a:ea typeface="华文细黑" panose="02010600040101010101" pitchFamily="65" charset="-122"/>
              </a:rPr>
              <a:t>为一等边三角形,两根通有大小相等电流的长直导线分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别垂直纸面置于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两个顶点,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处导线中的电流方向垂直纸面向里,</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处导线中的电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流方向垂直纸面向外。已知通电长直导线在其周围某点处产生的磁感应强度大小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3090" kern="0" spc="-5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为常量,</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为该点到通电直导线的距离。已知</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处磁感应强度的大小为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CD</a:t>
            </a:r>
            <a:r>
              <a:rPr lang="zh-CN" altLang="en-US" sz="2410" kern="0" dirty="0" smtClean="0">
                <a:solidFill>
                  <a:srgbClr val="000000"/>
                </a:solidFill>
                <a:latin typeface="Times New Roman" panose="02020603050405020304" pitchFamily="65" charset="-122"/>
                <a:ea typeface="华文细黑" panose="02010600040101010101" pitchFamily="65" charset="-122"/>
              </a:rPr>
              <a:t>边中</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的磁感应强度的大小为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6190" kern="0" spc="5133"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3.jpeg"/>
          <p:cNvPicPr>
            <a:picLocks noChangeAspect="1"/>
          </p:cNvPicPr>
          <p:nvPr/>
        </p:nvPicPr>
        <p:blipFill>
          <a:blip r:embed="rId1" cstate="print"/>
          <a:stretch>
            <a:fillRect/>
          </a:stretch>
        </p:blipFill>
        <p:spPr>
          <a:xfrm>
            <a:off x="5003974" y="3636293"/>
            <a:ext cx="1438275" cy="1562100"/>
          </a:xfrm>
          <a:prstGeom prst="rect">
            <a:avLst/>
          </a:prstGeom>
        </p:spPr>
      </p:pic>
      <p:graphicFrame>
        <p:nvGraphicFramePr>
          <p:cNvPr id="5" name="对象 4"/>
          <p:cNvGraphicFramePr>
            <a:graphicFrameLocks noChangeAspect="1"/>
          </p:cNvGraphicFramePr>
          <p:nvPr/>
        </p:nvGraphicFramePr>
        <p:xfrm>
          <a:off x="468000" y="2340149"/>
          <a:ext cx="323850" cy="657224"/>
        </p:xfrm>
        <a:graphic>
          <a:graphicData uri="http://schemas.openxmlformats.org/presentationml/2006/ole">
            <mc:AlternateContent xmlns:mc="http://schemas.openxmlformats.org/markup-compatibility/2006">
              <mc:Choice xmlns:v="urn:schemas-microsoft-com:vml" Requires="v">
                <p:oleObj spid="_x0000_s2049" name="Equation" r:id="rId2" imgW="8534400" imgH="17373600" progId="Equation.DSMT4">
                  <p:embed/>
                </p:oleObj>
              </mc:Choice>
              <mc:Fallback>
                <p:oleObj name="Equation" r:id="rId2" imgW="8534400" imgH="17373600" progId="Equation.DSMT4">
                  <p:embed/>
                  <p:pic>
                    <p:nvPicPr>
                      <p:cNvPr id="0" name="图片 2048"/>
                      <p:cNvPicPr>
                        <a:picLocks noChangeAspect="1"/>
                      </p:cNvPicPr>
                      <p:nvPr/>
                    </p:nvPicPr>
                    <p:blipFill>
                      <a:blip r:embed="rId3"/>
                      <a:stretch>
                        <a:fillRect/>
                      </a:stretch>
                    </p:blipFill>
                    <p:spPr>
                      <a:xfrm>
                        <a:off x="468000" y="2340149"/>
                        <a:ext cx="323850" cy="657224"/>
                      </a:xfrm>
                      <a:prstGeom prst="rect">
                        <a:avLst/>
                      </a:prstGeom>
                      <a:noFill/>
                      <a:ln w="9525">
                        <a:noFill/>
                      </a:ln>
                    </p:spPr>
                  </p:pic>
                </p:oleObj>
              </mc:Fallback>
            </mc:AlternateContent>
          </a:graphicData>
        </a:graphic>
      </p:graphicFrame>
      <p:sp>
        <p:nvSpPr>
          <p:cNvPr id="6" name="TextBox 2"/>
          <p:cNvSpPr txBox="1"/>
          <p:nvPr/>
        </p:nvSpPr>
        <p:spPr>
          <a:xfrm>
            <a:off x="468000" y="5300188"/>
            <a:ext cx="11831400" cy="7580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1620" kern="0" spc="1154"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C.</a:t>
            </a:r>
            <a:r>
              <a:rPr lang="zh-CN" altLang="en-US" sz="3285" kern="0" spc="990"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D.4</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7" name="对象 6"/>
          <p:cNvGraphicFramePr>
            <a:graphicFrameLocks noChangeAspect="1"/>
          </p:cNvGraphicFramePr>
          <p:nvPr/>
        </p:nvGraphicFramePr>
        <p:xfrm>
          <a:off x="765483" y="5364485"/>
          <a:ext cx="400049" cy="714374"/>
        </p:xfrm>
        <a:graphic>
          <a:graphicData uri="http://schemas.openxmlformats.org/presentationml/2006/ole">
            <mc:AlternateContent xmlns:mc="http://schemas.openxmlformats.org/markup-compatibility/2006">
              <mc:Choice xmlns:v="urn:schemas-microsoft-com:vml" Requires="v">
                <p:oleObj spid="_x0000_s2051" name="Equation" r:id="rId4" imgW="10668000" imgH="18897600" progId="Equation.DSMT4">
                  <p:embed/>
                </p:oleObj>
              </mc:Choice>
              <mc:Fallback>
                <p:oleObj name="Equation" r:id="rId4" imgW="10668000" imgH="18897600" progId="Equation.DSMT4">
                  <p:embed/>
                  <p:pic>
                    <p:nvPicPr>
                      <p:cNvPr id="0" name="图片 2050"/>
                      <p:cNvPicPr>
                        <a:picLocks noChangeAspect="1"/>
                      </p:cNvPicPr>
                      <p:nvPr/>
                    </p:nvPicPr>
                    <p:blipFill>
                      <a:blip r:embed="rId5"/>
                      <a:stretch>
                        <a:fillRect/>
                      </a:stretch>
                    </p:blipFill>
                    <p:spPr>
                      <a:xfrm>
                        <a:off x="765483" y="5364485"/>
                        <a:ext cx="400049" cy="71437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930322" y="5544269"/>
          <a:ext cx="352424" cy="352424"/>
        </p:xfrm>
        <a:graphic>
          <a:graphicData uri="http://schemas.openxmlformats.org/presentationml/2006/ole">
            <mc:AlternateContent xmlns:mc="http://schemas.openxmlformats.org/markup-compatibility/2006">
              <mc:Choice xmlns:v="urn:schemas-microsoft-com:vml" Requires="v">
                <p:oleObj spid="_x0000_s2052" name="Equation" r:id="rId6" imgW="9448800" imgH="9448800" progId="Equation.DSMT4">
                  <p:embed/>
                </p:oleObj>
              </mc:Choice>
              <mc:Fallback>
                <p:oleObj name="Equation" r:id="rId6" imgW="9448800" imgH="9448800" progId="Equation.DSMT4">
                  <p:embed/>
                  <p:pic>
                    <p:nvPicPr>
                      <p:cNvPr id="0" name="图片 2051"/>
                      <p:cNvPicPr>
                        <a:picLocks noChangeAspect="1"/>
                      </p:cNvPicPr>
                      <p:nvPr/>
                    </p:nvPicPr>
                    <p:blipFill>
                      <a:blip r:embed="rId7"/>
                      <a:stretch>
                        <a:fillRect/>
                      </a:stretch>
                    </p:blipFill>
                    <p:spPr>
                      <a:xfrm>
                        <a:off x="2930322" y="5544269"/>
                        <a:ext cx="352424" cy="3524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047536" y="5364485"/>
          <a:ext cx="542925" cy="714375"/>
        </p:xfrm>
        <a:graphic>
          <a:graphicData uri="http://schemas.openxmlformats.org/presentationml/2006/ole">
            <mc:AlternateContent xmlns:mc="http://schemas.openxmlformats.org/markup-compatibility/2006">
              <mc:Choice xmlns:v="urn:schemas-microsoft-com:vml" Requires="v">
                <p:oleObj spid="_x0000_s2053" name="Equation" r:id="rId8" imgW="14325600" imgH="18897600" progId="Equation.DSMT4">
                  <p:embed/>
                </p:oleObj>
              </mc:Choice>
              <mc:Fallback>
                <p:oleObj name="Equation" r:id="rId8" imgW="14325600" imgH="18897600" progId="Equation.DSMT4">
                  <p:embed/>
                  <p:pic>
                    <p:nvPicPr>
                      <p:cNvPr id="0" name="图片 2052"/>
                      <p:cNvPicPr>
                        <a:picLocks noChangeAspect="1"/>
                      </p:cNvPicPr>
                      <p:nvPr/>
                    </p:nvPicPr>
                    <p:blipFill>
                      <a:blip r:embed="rId9"/>
                      <a:stretch>
                        <a:fillRect/>
                      </a:stretch>
                    </p:blipFill>
                    <p:spPr>
                      <a:xfrm>
                        <a:off x="5047536" y="5364485"/>
                        <a:ext cx="542925" cy="714375"/>
                      </a:xfrm>
                      <a:prstGeom prst="rect">
                        <a:avLst/>
                      </a:prstGeom>
                      <a:noFill/>
                      <a:ln w="9525">
                        <a:noFill/>
                      </a:ln>
                    </p:spPr>
                  </p:pic>
                </p:oleObj>
              </mc:Fallback>
            </mc:AlternateContent>
          </a:graphicData>
        </a:graphic>
      </p:graphicFrame>
      <p:sp>
        <p:nvSpPr>
          <p:cNvPr id="10" name="文本框 8"/>
          <p:cNvSpPr txBox="1"/>
          <p:nvPr/>
        </p:nvSpPr>
        <p:spPr>
          <a:xfrm>
            <a:off x="4499918" y="31322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87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题型1　带电粒子在现代科技中的四种应用</a:t>
            </a:r>
            <a:endParaRPr lang="zh-CN" altLang="en-US" sz="2400" b="1" dirty="0">
              <a:solidFill>
                <a:srgbClr val="DE0000"/>
              </a:solidFill>
              <a:latin typeface="微软雅黑" panose="020B0503020204020204" pitchFamily="34" charset="-122"/>
              <a:ea typeface="微软雅黑" panose="020B0503020204020204" pitchFamily="34" charset="-122"/>
            </a:endParaRPr>
          </a:p>
        </p:txBody>
      </p:sp>
      <p:graphicFrame>
        <p:nvGraphicFramePr>
          <p:cNvPr id="4" name="表格 2"/>
          <p:cNvGraphicFramePr>
            <a:graphicFrameLocks noGrp="1"/>
          </p:cNvGraphicFramePr>
          <p:nvPr/>
        </p:nvGraphicFramePr>
        <p:xfrm>
          <a:off x="468000" y="1260000"/>
          <a:ext cx="11268000" cy="4723300"/>
        </p:xfrm>
        <a:graphic>
          <a:graphicData uri="http://schemas.openxmlformats.org/drawingml/2006/table">
            <a:tbl>
              <a:tblPr/>
              <a:tblGrid>
                <a:gridCol w="3756000"/>
                <a:gridCol w="3756000"/>
                <a:gridCol w="3756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原理图</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规律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1940291">
                <a:tc>
                  <a:txBody>
                    <a:bodyPr/>
                    <a:lstStyle/>
                    <a:p>
                      <a:pPr eaLnBrk="0" latinLnBrk="1" hangingPunct="0">
                        <a:lnSpc>
                          <a:spcPct val="150000"/>
                        </a:lnSpc>
                        <a:spcBef>
                          <a:spcPts val="0"/>
                        </a:spcBef>
                      </a:pPr>
                      <a:r>
                        <a:rPr lang="zh-CN" altLang="en-US" sz="4440" kern="0" spc="-2265" dirty="0" smtClean="0">
                          <a:solidFill>
                            <a:srgbClr val="000000"/>
                          </a:solidFill>
                          <a:latin typeface="Times New Roman" panose="02020603050405020304" pitchFamily="65" charset="-122"/>
                          <a:ea typeface="华文细黑" panose="02010600040101010101" pitchFamily="65" charset="-122"/>
                        </a:rPr>
                        <a:t> </a:t>
                      </a:r>
                      <a:endParaRPr lang="zh-CN" altLang="en-US" sz="4440" kern="0" spc="-226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875" kern="0" spc="12497" dirty="0" smtClean="0">
                          <a:solidFill>
                            <a:srgbClr val="000000"/>
                          </a:solidFill>
                          <a:latin typeface="Times New Roman" panose="02020603050405020304" pitchFamily="65" charset="-122"/>
                          <a:ea typeface="华文细黑" panose="02010600040101010101" pitchFamily="65" charset="-122"/>
                        </a:rPr>
                        <a:t> </a:t>
                      </a:r>
                      <a:endParaRPr lang="zh-CN" altLang="en-US" sz="5875" kern="0" spc="1249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若qv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B=Eq,即v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86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,粒子做匀速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173818">
                <a:tc>
                  <a:txBody>
                    <a:bodyPr/>
                    <a:lstStyle/>
                    <a:p>
                      <a:pPr eaLnBrk="0" latinLnBrk="1" hangingPunct="0">
                        <a:lnSpc>
                          <a:spcPct val="150000"/>
                        </a:lnSpc>
                        <a:spcBef>
                          <a:spcPts val="0"/>
                        </a:spcBef>
                      </a:pPr>
                      <a:r>
                        <a:rPr lang="zh-CN" altLang="en-US" sz="5290" kern="0" spc="-3114" dirty="0" smtClean="0">
                          <a:solidFill>
                            <a:srgbClr val="000000"/>
                          </a:solidFill>
                          <a:latin typeface="Times New Roman" panose="02020603050405020304" pitchFamily="65" charset="-122"/>
                          <a:ea typeface="华文细黑" panose="02010600040101010101" pitchFamily="65" charset="-122"/>
                        </a:rPr>
                        <a:t> </a:t>
                      </a:r>
                      <a:endParaRPr lang="zh-CN" altLang="en-US" sz="5290" kern="0" spc="-311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060" kern="0" spc="22381" dirty="0" smtClean="0">
                          <a:solidFill>
                            <a:srgbClr val="000000"/>
                          </a:solidFill>
                          <a:latin typeface="Times New Roman" panose="02020603050405020304" pitchFamily="65" charset="-122"/>
                          <a:ea typeface="华文细黑" panose="02010600040101010101" pitchFamily="65" charset="-122"/>
                        </a:rPr>
                        <a:t> </a:t>
                      </a:r>
                      <a:endParaRPr lang="zh-CN" altLang="en-US" sz="6060" kern="0" spc="22381"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等离子体射入,受洛伦兹力偏转,</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使两极板分别带正、负电,两极</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板间电压为U时稳定,q</a:t>
                      </a:r>
                      <a:r>
                        <a:rPr lang="zh-CN" altLang="en-US" sz="2590" kern="0" spc="-56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=qv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B,U</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Bd</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5" name="图片 3" descr="textimage75.jpeg"/>
          <p:cNvPicPr>
            <a:picLocks noChangeAspect="1"/>
          </p:cNvPicPr>
          <p:nvPr/>
        </p:nvPicPr>
        <p:blipFill>
          <a:blip r:embed="rId1" cstate="print"/>
          <a:stretch>
            <a:fillRect/>
          </a:stretch>
        </p:blipFill>
        <p:spPr>
          <a:xfrm>
            <a:off x="540000" y="2031429"/>
            <a:ext cx="276224" cy="1295399"/>
          </a:xfrm>
          <a:prstGeom prst="rect">
            <a:avLst/>
          </a:prstGeom>
        </p:spPr>
      </p:pic>
      <p:pic>
        <p:nvPicPr>
          <p:cNvPr id="6" name="图片 4" descr="textimage76.jpeg"/>
          <p:cNvPicPr>
            <a:picLocks noChangeAspect="1"/>
          </p:cNvPicPr>
          <p:nvPr/>
        </p:nvPicPr>
        <p:blipFill>
          <a:blip r:embed="rId2" cstate="print"/>
          <a:stretch>
            <a:fillRect/>
          </a:stretch>
        </p:blipFill>
        <p:spPr>
          <a:xfrm>
            <a:off x="4296000" y="2022983"/>
            <a:ext cx="2333625" cy="1714500"/>
          </a:xfrm>
          <a:prstGeom prst="rect">
            <a:avLst/>
          </a:prstGeom>
        </p:spPr>
      </p:pic>
      <p:pic>
        <p:nvPicPr>
          <p:cNvPr id="7" name="图片 5" descr="textimage77.jpeg"/>
          <p:cNvPicPr>
            <a:picLocks noChangeAspect="1"/>
          </p:cNvPicPr>
          <p:nvPr/>
        </p:nvPicPr>
        <p:blipFill>
          <a:blip r:embed="rId3" cstate="print"/>
          <a:stretch>
            <a:fillRect/>
          </a:stretch>
        </p:blipFill>
        <p:spPr>
          <a:xfrm>
            <a:off x="540000" y="3988972"/>
            <a:ext cx="276224" cy="1543049"/>
          </a:xfrm>
          <a:prstGeom prst="rect">
            <a:avLst/>
          </a:prstGeom>
        </p:spPr>
      </p:pic>
      <p:pic>
        <p:nvPicPr>
          <p:cNvPr id="8" name="图片 6" descr="textimage78.jpeg"/>
          <p:cNvPicPr>
            <a:picLocks noChangeAspect="1"/>
          </p:cNvPicPr>
          <p:nvPr/>
        </p:nvPicPr>
        <p:blipFill>
          <a:blip r:embed="rId4" cstate="print"/>
          <a:stretch>
            <a:fillRect/>
          </a:stretch>
        </p:blipFill>
        <p:spPr>
          <a:xfrm>
            <a:off x="4296000" y="4004612"/>
            <a:ext cx="3612000" cy="1767574"/>
          </a:xfrm>
          <a:prstGeom prst="rect">
            <a:avLst/>
          </a:prstGeom>
        </p:spPr>
      </p:pic>
      <p:graphicFrame>
        <p:nvGraphicFramePr>
          <p:cNvPr id="9" name="对象 8"/>
          <p:cNvGraphicFramePr>
            <a:graphicFrameLocks noChangeAspect="1"/>
          </p:cNvGraphicFramePr>
          <p:nvPr/>
        </p:nvGraphicFramePr>
        <p:xfrm>
          <a:off x="9881012" y="2024973"/>
          <a:ext cx="219075" cy="552450"/>
        </p:xfrm>
        <a:graphic>
          <a:graphicData uri="http://schemas.openxmlformats.org/presentationml/2006/ole">
            <mc:AlternateContent xmlns:mc="http://schemas.openxmlformats.org/markup-compatibility/2006">
              <mc:Choice xmlns:v="urn:schemas-microsoft-com:vml" Requires="v">
                <p:oleObj spid="_x0000_s36865" name="Equation" r:id="rId5" imgW="5791200" imgH="14630400" progId="Equation.DSMT4">
                  <p:embed/>
                </p:oleObj>
              </mc:Choice>
              <mc:Fallback>
                <p:oleObj name="Equation" r:id="rId5" imgW="5791200" imgH="14630400" progId="Equation.DSMT4">
                  <p:embed/>
                  <p:pic>
                    <p:nvPicPr>
                      <p:cNvPr id="0" name="图片 36864"/>
                      <p:cNvPicPr>
                        <a:picLocks noChangeAspect="1"/>
                      </p:cNvPicPr>
                      <p:nvPr/>
                    </p:nvPicPr>
                    <p:blipFill>
                      <a:blip r:embed="rId6"/>
                      <a:stretch>
                        <a:fillRect/>
                      </a:stretch>
                    </p:blipFill>
                    <p:spPr>
                      <a:xfrm>
                        <a:off x="9881012" y="2024973"/>
                        <a:ext cx="219075" cy="55245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0473086" y="4895649"/>
          <a:ext cx="257175" cy="552450"/>
        </p:xfrm>
        <a:graphic>
          <a:graphicData uri="http://schemas.openxmlformats.org/presentationml/2006/ole">
            <mc:AlternateContent xmlns:mc="http://schemas.openxmlformats.org/markup-compatibility/2006">
              <mc:Choice xmlns:v="urn:schemas-microsoft-com:vml" Requires="v">
                <p:oleObj spid="_x0000_s36866" name="Equation" r:id="rId7" imgW="6705600" imgH="14630400" progId="Equation.DSMT4">
                  <p:embed/>
                </p:oleObj>
              </mc:Choice>
              <mc:Fallback>
                <p:oleObj name="Equation" r:id="rId7" imgW="6705600" imgH="14630400" progId="Equation.DSMT4">
                  <p:embed/>
                  <p:pic>
                    <p:nvPicPr>
                      <p:cNvPr id="0" name="图片 36865"/>
                      <p:cNvPicPr>
                        <a:picLocks noChangeAspect="1"/>
                      </p:cNvPicPr>
                      <p:nvPr/>
                    </p:nvPicPr>
                    <p:blipFill>
                      <a:blip r:embed="rId8"/>
                      <a:stretch>
                        <a:fillRect/>
                      </a:stretch>
                    </p:blipFill>
                    <p:spPr>
                      <a:xfrm>
                        <a:off x="10473086" y="4895649"/>
                        <a:ext cx="257175" cy="5524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658394"/>
        </p:xfrm>
        <a:graphic>
          <a:graphicData uri="http://schemas.openxmlformats.org/drawingml/2006/table">
            <a:tbl>
              <a:tblPr/>
              <a:tblGrid>
                <a:gridCol w="3756000"/>
                <a:gridCol w="3756000"/>
                <a:gridCol w="3756000"/>
              </a:tblGrid>
              <a:tr h="2188434">
                <a:tc>
                  <a:txBody>
                    <a:bodyPr/>
                    <a:lstStyle/>
                    <a:p>
                      <a:pPr eaLnBrk="0" latinLnBrk="1" hangingPunct="0">
                        <a:lnSpc>
                          <a:spcPct val="150000"/>
                        </a:lnSpc>
                        <a:spcBef>
                          <a:spcPts val="0"/>
                        </a:spcBef>
                      </a:pPr>
                      <a:r>
                        <a:rPr lang="zh-CN" altLang="en-US" sz="3240" kern="0" spc="-1063" dirty="0" smtClean="0">
                          <a:solidFill>
                            <a:srgbClr val="000000"/>
                          </a:solidFill>
                          <a:latin typeface="Times New Roman" panose="02020603050405020304" pitchFamily="65" charset="-122"/>
                          <a:ea typeface="华文细黑" panose="02010600040101010101" pitchFamily="65" charset="-122"/>
                        </a:rPr>
                        <a:t> </a:t>
                      </a:r>
                      <a:endParaRPr lang="zh-CN" altLang="en-US" sz="3240" kern="0" spc="-106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050" kern="0" spc="23390" dirty="0" smtClean="0">
                          <a:solidFill>
                            <a:srgbClr val="000000"/>
                          </a:solidFill>
                          <a:latin typeface="Times New Roman" panose="02020603050405020304" pitchFamily="65" charset="-122"/>
                          <a:ea typeface="华文细黑" panose="02010600040101010101" pitchFamily="65" charset="-122"/>
                        </a:rPr>
                        <a:t> </a:t>
                      </a:r>
                      <a:endParaRPr lang="zh-CN" altLang="en-US" sz="5050" kern="0" spc="2339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41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当q</a:t>
                      </a:r>
                      <a:r>
                        <a:rPr lang="zh-CN" altLang="en-US" sz="2470" kern="0" spc="-44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=qvB时,有v=</a:t>
                      </a:r>
                      <a:r>
                        <a:rPr lang="zh-CN" altLang="en-US" sz="2470" kern="0" spc="22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,流量Q=Sv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41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π</a:t>
                      </a:r>
                      <a:r>
                        <a:rPr lang="zh-CN" altLang="en-US" sz="2925" kern="0" spc="97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390" kern="0" spc="30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390" kern="0" spc="1359" dirty="0" smtClean="0">
                          <a:solidFill>
                            <a:srgbClr val="000000"/>
                          </a:solidFill>
                          <a:latin typeface="Times New Roman" panose="02020603050405020304" pitchFamily="65" charset="-122"/>
                          <a:ea typeface="华文细黑" panose="02010600040101010101" pitchFamily="65" charset="-122"/>
                        </a:rPr>
                        <a:t> </a:t>
                      </a:r>
                      <a:endParaRPr lang="zh-CN" altLang="en-US" sz="2390" kern="0" spc="1359"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469960">
                <a:tc>
                  <a:txBody>
                    <a:bodyPr/>
                    <a:lstStyle/>
                    <a:p>
                      <a:pPr eaLnBrk="0" latinLnBrk="1" hangingPunct="0">
                        <a:lnSpc>
                          <a:spcPct val="150000"/>
                        </a:lnSpc>
                        <a:spcBef>
                          <a:spcPts val="0"/>
                        </a:spcBef>
                      </a:pPr>
                      <a:r>
                        <a:rPr lang="zh-CN" altLang="en-US" sz="2540" kern="0" spc="-364" dirty="0" smtClean="0">
                          <a:solidFill>
                            <a:srgbClr val="000000"/>
                          </a:solidFill>
                          <a:latin typeface="Times New Roman" panose="02020603050405020304" pitchFamily="65" charset="-122"/>
                          <a:ea typeface="华文细黑" panose="02010600040101010101" pitchFamily="65" charset="-122"/>
                        </a:rPr>
                        <a:t> </a:t>
                      </a:r>
                      <a:endParaRPr lang="zh-CN" altLang="en-US" sz="2540" kern="0" spc="-36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940" kern="0" spc="23501" dirty="0" smtClean="0">
                          <a:solidFill>
                            <a:srgbClr val="000000"/>
                          </a:solidFill>
                          <a:latin typeface="Times New Roman" panose="02020603050405020304" pitchFamily="65" charset="-122"/>
                          <a:ea typeface="华文细黑" panose="02010600040101010101" pitchFamily="65" charset="-122"/>
                        </a:rPr>
                        <a:t> </a:t>
                      </a:r>
                      <a:endParaRPr lang="zh-CN" altLang="en-US" sz="4940" kern="0" spc="23501"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在匀强磁场中放置一个矩形截面</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的载流导体,</a:t>
                      </a:r>
                      <a:r>
                        <a:rPr lang="zh-CN" altLang="en-US" sz="2010" u="sng" kern="0" dirty="0" smtClean="0">
                          <a:solidFill>
                            <a:srgbClr val="000000"/>
                          </a:solidFill>
                          <a:latin typeface="Times New Roman" panose="02020603050405020304" pitchFamily="65" charset="-122"/>
                          <a:ea typeface="华文细黑" panose="02010600040101010101" pitchFamily="65" charset="-122"/>
                        </a:rPr>
                        <a:t>当磁场方向与电流</a:t>
                      </a:r>
                      <a:br>
                        <a:rPr lang="zh-CN" altLang="en-US" sz="2010" u="sng" kern="0" dirty="0" smtClean="0">
                          <a:solidFill>
                            <a:srgbClr val="000000"/>
                          </a:solidFill>
                          <a:latin typeface="Times New Roman" panose="02020603050405020304" pitchFamily="65" charset="-122"/>
                          <a:ea typeface="华文细黑" panose="02010600040101010101" pitchFamily="65" charset="-122"/>
                        </a:rPr>
                      </a:br>
                      <a:r>
                        <a:rPr lang="zh-CN" altLang="en-US" sz="2010" u="sng" kern="0" dirty="0" smtClean="0">
                          <a:solidFill>
                            <a:srgbClr val="000000"/>
                          </a:solidFill>
                          <a:latin typeface="Times New Roman" panose="02020603050405020304" pitchFamily="65" charset="-122"/>
                          <a:ea typeface="华文细黑" panose="02010600040101010101" pitchFamily="65" charset="-122"/>
                        </a:rPr>
                        <a:t>方向垂直时,导体在与磁场、电</a:t>
                      </a:r>
                      <a:br>
                        <a:rPr lang="zh-CN" altLang="en-US" sz="2010" u="sng" kern="0" dirty="0" smtClean="0">
                          <a:solidFill>
                            <a:srgbClr val="000000"/>
                          </a:solidFill>
                          <a:latin typeface="Times New Roman" panose="02020603050405020304" pitchFamily="65" charset="-122"/>
                          <a:ea typeface="华文细黑" panose="02010600040101010101" pitchFamily="65" charset="-122"/>
                        </a:rPr>
                      </a:br>
                      <a:r>
                        <a:rPr lang="zh-CN" altLang="en-US" sz="2010" u="sng" kern="0" dirty="0" smtClean="0">
                          <a:solidFill>
                            <a:srgbClr val="000000"/>
                          </a:solidFill>
                          <a:latin typeface="Times New Roman" panose="02020603050405020304" pitchFamily="65" charset="-122"/>
                          <a:ea typeface="华文细黑" panose="02010600040101010101" pitchFamily="65" charset="-122"/>
                        </a:rPr>
                        <a:t>流方向都垂直的方向上出现了电</a:t>
                      </a:r>
                      <a:br>
                        <a:rPr lang="zh-CN" altLang="en-US" sz="2010" u="sng" kern="0" dirty="0" smtClean="0">
                          <a:solidFill>
                            <a:srgbClr val="000000"/>
                          </a:solidFill>
                          <a:latin typeface="Times New Roman" panose="02020603050405020304" pitchFamily="65" charset="-122"/>
                          <a:ea typeface="华文细黑" panose="02010600040101010101" pitchFamily="65" charset="-122"/>
                        </a:rPr>
                      </a:br>
                      <a:r>
                        <a:rPr lang="zh-CN" altLang="en-US" sz="2010" u="sng" kern="0" dirty="0" smtClean="0">
                          <a:solidFill>
                            <a:srgbClr val="000000"/>
                          </a:solidFill>
                          <a:latin typeface="Times New Roman" panose="02020603050405020304" pitchFamily="65" charset="-122"/>
                          <a:ea typeface="华文细黑" panose="02010600040101010101" pitchFamily="65" charset="-122"/>
                        </a:rPr>
                        <a:t>势差</a:t>
                      </a:r>
                      <a:r>
                        <a:rPr lang="zh-CN" altLang="en-US" sz="2010" kern="0" dirty="0" smtClean="0">
                          <a:solidFill>
                            <a:srgbClr val="000000"/>
                          </a:solidFill>
                          <a:latin typeface="Times New Roman" panose="02020603050405020304" pitchFamily="65" charset="-122"/>
                          <a:ea typeface="华文细黑" panose="02010600040101010101" pitchFamily="65" charset="-122"/>
                        </a:rPr>
                        <a:t>。这个现象称为霍尔效应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79.jpeg"/>
          <p:cNvPicPr>
            <a:picLocks noChangeAspect="1"/>
          </p:cNvPicPr>
          <p:nvPr/>
        </p:nvPicPr>
        <p:blipFill>
          <a:blip r:embed="rId1" cstate="print"/>
          <a:stretch>
            <a:fillRect/>
          </a:stretch>
        </p:blipFill>
        <p:spPr>
          <a:xfrm>
            <a:off x="540000" y="1422237"/>
            <a:ext cx="276224" cy="1295399"/>
          </a:xfrm>
          <a:prstGeom prst="rect">
            <a:avLst/>
          </a:prstGeom>
        </p:spPr>
      </p:pic>
      <p:pic>
        <p:nvPicPr>
          <p:cNvPr id="4" name="图片 4" descr="textimage80.jpeg"/>
          <p:cNvPicPr>
            <a:picLocks noChangeAspect="1"/>
          </p:cNvPicPr>
          <p:nvPr/>
        </p:nvPicPr>
        <p:blipFill>
          <a:blip r:embed="rId2" cstate="print"/>
          <a:stretch>
            <a:fillRect/>
          </a:stretch>
        </p:blipFill>
        <p:spPr>
          <a:xfrm>
            <a:off x="4296000" y="1413792"/>
            <a:ext cx="3612000" cy="1962642"/>
          </a:xfrm>
          <a:prstGeom prst="rect">
            <a:avLst/>
          </a:prstGeom>
        </p:spPr>
      </p:pic>
      <p:pic>
        <p:nvPicPr>
          <p:cNvPr id="5" name="图片 5" descr="textimage81.jpeg"/>
          <p:cNvPicPr>
            <a:picLocks noChangeAspect="1"/>
          </p:cNvPicPr>
          <p:nvPr/>
        </p:nvPicPr>
        <p:blipFill>
          <a:blip r:embed="rId3" cstate="print"/>
          <a:stretch>
            <a:fillRect/>
          </a:stretch>
        </p:blipFill>
        <p:spPr>
          <a:xfrm>
            <a:off x="540000" y="3592757"/>
            <a:ext cx="276224" cy="1038224"/>
          </a:xfrm>
          <a:prstGeom prst="rect">
            <a:avLst/>
          </a:prstGeom>
        </p:spPr>
      </p:pic>
      <p:pic>
        <p:nvPicPr>
          <p:cNvPr id="6" name="图片 6" descr="textimage82.jpeg"/>
          <p:cNvPicPr>
            <a:picLocks noChangeAspect="1"/>
          </p:cNvPicPr>
          <p:nvPr/>
        </p:nvPicPr>
        <p:blipFill>
          <a:blip r:embed="rId4" cstate="print"/>
          <a:stretch>
            <a:fillRect/>
          </a:stretch>
        </p:blipFill>
        <p:spPr>
          <a:xfrm>
            <a:off x="4296000" y="3654305"/>
            <a:ext cx="3612000" cy="1921769"/>
          </a:xfrm>
          <a:prstGeom prst="rect">
            <a:avLst/>
          </a:prstGeom>
        </p:spPr>
      </p:pic>
      <p:graphicFrame>
        <p:nvGraphicFramePr>
          <p:cNvPr id="8" name="对象 7"/>
          <p:cNvGraphicFramePr>
            <a:graphicFrameLocks noChangeAspect="1"/>
          </p:cNvGraphicFramePr>
          <p:nvPr/>
        </p:nvGraphicFramePr>
        <p:xfrm>
          <a:off x="8435400" y="1415781"/>
          <a:ext cx="257175" cy="552450"/>
        </p:xfrm>
        <a:graphic>
          <a:graphicData uri="http://schemas.openxmlformats.org/presentationml/2006/ole">
            <mc:AlternateContent xmlns:mc="http://schemas.openxmlformats.org/markup-compatibility/2006">
              <mc:Choice xmlns:v="urn:schemas-microsoft-com:vml" Requires="v">
                <p:oleObj spid="_x0000_s37889" name="Equation" r:id="rId5" imgW="6705600" imgH="14630400" progId="Equation.DSMT4">
                  <p:embed/>
                </p:oleObj>
              </mc:Choice>
              <mc:Fallback>
                <p:oleObj name="Equation" r:id="rId5" imgW="6705600" imgH="14630400" progId="Equation.DSMT4">
                  <p:embed/>
                  <p:pic>
                    <p:nvPicPr>
                      <p:cNvPr id="0" name="图片 37888"/>
                      <p:cNvPicPr>
                        <a:picLocks noChangeAspect="1"/>
                      </p:cNvPicPr>
                      <p:nvPr/>
                    </p:nvPicPr>
                    <p:blipFill>
                      <a:blip r:embed="rId6"/>
                      <a:stretch>
                        <a:fillRect/>
                      </a:stretch>
                    </p:blipFill>
                    <p:spPr>
                      <a:xfrm>
                        <a:off x="8435400" y="1415781"/>
                        <a:ext cx="257175" cy="55245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109857" y="1415781"/>
          <a:ext cx="342899" cy="552449"/>
        </p:xfrm>
        <a:graphic>
          <a:graphicData uri="http://schemas.openxmlformats.org/presentationml/2006/ole">
            <mc:AlternateContent xmlns:mc="http://schemas.openxmlformats.org/markup-compatibility/2006">
              <mc:Choice xmlns:v="urn:schemas-microsoft-com:vml" Requires="v">
                <p:oleObj spid="_x0000_s37890" name="Equation" r:id="rId7" imgW="9144000" imgH="14630400" progId="Equation.DSMT4">
                  <p:embed/>
                </p:oleObj>
              </mc:Choice>
              <mc:Fallback>
                <p:oleObj name="Equation" r:id="rId7" imgW="9144000" imgH="14630400" progId="Equation.DSMT4">
                  <p:embed/>
                  <p:pic>
                    <p:nvPicPr>
                      <p:cNvPr id="0" name="图片 37889"/>
                      <p:cNvPicPr>
                        <a:picLocks noChangeAspect="1"/>
                      </p:cNvPicPr>
                      <p:nvPr/>
                    </p:nvPicPr>
                    <p:blipFill>
                      <a:blip r:embed="rId8"/>
                      <a:stretch>
                        <a:fillRect/>
                      </a:stretch>
                    </p:blipFill>
                    <p:spPr>
                      <a:xfrm>
                        <a:off x="10109857" y="1415781"/>
                        <a:ext cx="342899" cy="55244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8325197" y="2039908"/>
          <a:ext cx="495299" cy="666749"/>
        </p:xfrm>
        <a:graphic>
          <a:graphicData uri="http://schemas.openxmlformats.org/presentationml/2006/ole">
            <mc:AlternateContent xmlns:mc="http://schemas.openxmlformats.org/markup-compatibility/2006">
              <mc:Choice xmlns:v="urn:schemas-microsoft-com:vml" Requires="v">
                <p:oleObj spid="_x0000_s37891" name="Equation" r:id="rId9" imgW="13106400" imgH="17678400" progId="Equation.DSMT4">
                  <p:embed/>
                </p:oleObj>
              </mc:Choice>
              <mc:Fallback>
                <p:oleObj name="Equation" r:id="rId9" imgW="13106400" imgH="17678400" progId="Equation.DSMT4">
                  <p:embed/>
                  <p:pic>
                    <p:nvPicPr>
                      <p:cNvPr id="0" name="图片 37890"/>
                      <p:cNvPicPr>
                        <a:picLocks noChangeAspect="1"/>
                      </p:cNvPicPr>
                      <p:nvPr/>
                    </p:nvPicPr>
                    <p:blipFill>
                      <a:blip r:embed="rId10"/>
                      <a:stretch>
                        <a:fillRect/>
                      </a:stretch>
                    </p:blipFill>
                    <p:spPr>
                      <a:xfrm>
                        <a:off x="8325197" y="2039908"/>
                        <a:ext cx="495299" cy="66674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967417" y="2107848"/>
          <a:ext cx="342900" cy="552450"/>
        </p:xfrm>
        <a:graphic>
          <a:graphicData uri="http://schemas.openxmlformats.org/presentationml/2006/ole">
            <mc:AlternateContent xmlns:mc="http://schemas.openxmlformats.org/markup-compatibility/2006">
              <mc:Choice xmlns:v="urn:schemas-microsoft-com:vml" Requires="v">
                <p:oleObj spid="_x0000_s37892" name="Equation" r:id="rId11" imgW="9144000" imgH="14630400" progId="Equation.DSMT4">
                  <p:embed/>
                </p:oleObj>
              </mc:Choice>
              <mc:Fallback>
                <p:oleObj name="Equation" r:id="rId11" imgW="9144000" imgH="14630400" progId="Equation.DSMT4">
                  <p:embed/>
                  <p:pic>
                    <p:nvPicPr>
                      <p:cNvPr id="0" name="图片 37891"/>
                      <p:cNvPicPr>
                        <a:picLocks noChangeAspect="1"/>
                      </p:cNvPicPr>
                      <p:nvPr/>
                    </p:nvPicPr>
                    <p:blipFill>
                      <a:blip r:embed="rId12"/>
                      <a:stretch>
                        <a:fillRect/>
                      </a:stretch>
                    </p:blipFill>
                    <p:spPr>
                      <a:xfrm>
                        <a:off x="8967417" y="2107848"/>
                        <a:ext cx="342900" cy="55245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9454466" y="2107848"/>
          <a:ext cx="476250" cy="552450"/>
        </p:xfrm>
        <a:graphic>
          <a:graphicData uri="http://schemas.openxmlformats.org/presentationml/2006/ole">
            <mc:AlternateContent xmlns:mc="http://schemas.openxmlformats.org/markup-compatibility/2006">
              <mc:Choice xmlns:v="urn:schemas-microsoft-com:vml" Requires="v">
                <p:oleObj spid="_x0000_s37893" name="Equation" r:id="rId13" imgW="12496800" imgH="14630400" progId="Equation.DSMT4">
                  <p:embed/>
                </p:oleObj>
              </mc:Choice>
              <mc:Fallback>
                <p:oleObj name="Equation" r:id="rId13" imgW="12496800" imgH="14630400" progId="Equation.DSMT4">
                  <p:embed/>
                  <p:pic>
                    <p:nvPicPr>
                      <p:cNvPr id="0" name="图片 37892"/>
                      <p:cNvPicPr>
                        <a:picLocks noChangeAspect="1"/>
                      </p:cNvPicPr>
                      <p:nvPr/>
                    </p:nvPicPr>
                    <p:blipFill>
                      <a:blip r:embed="rId14"/>
                      <a:stretch>
                        <a:fillRect/>
                      </a:stretch>
                    </p:blipFill>
                    <p:spPr>
                      <a:xfrm>
                        <a:off x="9454466" y="2107848"/>
                        <a:ext cx="476250" cy="5524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576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如图为磁流体发电机的示意图,间距为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的平行金属板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之间的磁场可看成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匀强磁场,磁感应强度大小为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和电阻</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连接,将一束等离子体以速度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沿垂直于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磁场的方向喷入磁场,已知金属板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的正对面积为</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及其板间的等离子体的等</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效电阻率为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ρ</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83.jpeg"/>
          <p:cNvPicPr>
            <a:picLocks noChangeAspect="1"/>
          </p:cNvPicPr>
          <p:nvPr/>
        </p:nvPicPr>
        <p:blipFill>
          <a:blip r:embed="rId1" cstate="print"/>
          <a:stretch>
            <a:fillRect/>
          </a:stretch>
        </p:blipFill>
        <p:spPr>
          <a:xfrm>
            <a:off x="7812286" y="2700189"/>
            <a:ext cx="3808013" cy="1943301"/>
          </a:xfrm>
          <a:prstGeom prst="rect">
            <a:avLst/>
          </a:prstGeom>
        </p:spPr>
      </p:pic>
      <p:sp>
        <p:nvSpPr>
          <p:cNvPr id="4" name="TextBox 2"/>
          <p:cNvSpPr txBox="1"/>
          <p:nvPr/>
        </p:nvSpPr>
        <p:spPr>
          <a:xfrm>
            <a:off x="468000" y="2941266"/>
            <a:ext cx="11831400" cy="262161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A.金属板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kern="0" dirty="0" smtClean="0">
                <a:solidFill>
                  <a:srgbClr val="000000"/>
                </a:solidFill>
                <a:latin typeface="Times New Roman" panose="02020603050405020304" pitchFamily="65" charset="-122"/>
                <a:ea typeface="华文细黑" panose="02010600040101010101" pitchFamily="65" charset="-122"/>
              </a:rPr>
              <a:t>正极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B.电阻</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两端的电压为</a:t>
            </a:r>
            <a:r>
              <a:rPr lang="zh-CN" altLang="en-US" sz="3285" kern="0" spc="444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C.电阻</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两端的电压为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Bdv</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D.流过电阻</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的电流大小为</a:t>
            </a:r>
            <a:r>
              <a:rPr lang="zh-CN" altLang="en-US" sz="3090" kern="0" spc="9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3380289" y="3636293"/>
          <a:ext cx="981075" cy="714375"/>
        </p:xfrm>
        <a:graphic>
          <a:graphicData uri="http://schemas.openxmlformats.org/presentationml/2006/ole">
            <mc:AlternateContent xmlns:mc="http://schemas.openxmlformats.org/markup-compatibility/2006">
              <mc:Choice xmlns:v="urn:schemas-microsoft-com:vml" Requires="v">
                <p:oleObj spid="_x0000_s38913" name="Equation" r:id="rId2" imgW="25908000" imgH="18897600" progId="Equation.DSMT4">
                  <p:embed/>
                </p:oleObj>
              </mc:Choice>
              <mc:Fallback>
                <p:oleObj name="Equation" r:id="rId2" imgW="25908000" imgH="18897600" progId="Equation.DSMT4">
                  <p:embed/>
                  <p:pic>
                    <p:nvPicPr>
                      <p:cNvPr id="0" name="图片 38912"/>
                      <p:cNvPicPr>
                        <a:picLocks noChangeAspect="1"/>
                      </p:cNvPicPr>
                      <p:nvPr/>
                    </p:nvPicPr>
                    <p:blipFill>
                      <a:blip r:embed="rId3"/>
                      <a:stretch>
                        <a:fillRect/>
                      </a:stretch>
                    </p:blipFill>
                    <p:spPr>
                      <a:xfrm>
                        <a:off x="3380289" y="3636293"/>
                        <a:ext cx="981075"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009173" y="4952668"/>
          <a:ext cx="514349" cy="657224"/>
        </p:xfrm>
        <a:graphic>
          <a:graphicData uri="http://schemas.openxmlformats.org/presentationml/2006/ole">
            <mc:AlternateContent xmlns:mc="http://schemas.openxmlformats.org/markup-compatibility/2006">
              <mc:Choice xmlns:v="urn:schemas-microsoft-com:vml" Requires="v">
                <p:oleObj spid="_x0000_s38914" name="Equation" r:id="rId4" imgW="13716000" imgH="17373600" progId="Equation.DSMT4">
                  <p:embed/>
                </p:oleObj>
              </mc:Choice>
              <mc:Fallback>
                <p:oleObj name="Equation" r:id="rId4" imgW="13716000" imgH="17373600" progId="Equation.DSMT4">
                  <p:embed/>
                  <p:pic>
                    <p:nvPicPr>
                      <p:cNvPr id="0" name="图片 38913"/>
                      <p:cNvPicPr>
                        <a:picLocks noChangeAspect="1"/>
                      </p:cNvPicPr>
                      <p:nvPr/>
                    </p:nvPicPr>
                    <p:blipFill>
                      <a:blip r:embed="rId5"/>
                      <a:stretch>
                        <a:fillRect/>
                      </a:stretch>
                    </p:blipFill>
                    <p:spPr>
                      <a:xfrm>
                        <a:off x="4009173" y="4952668"/>
                        <a:ext cx="514349" cy="657224"/>
                      </a:xfrm>
                      <a:prstGeom prst="rect">
                        <a:avLst/>
                      </a:prstGeom>
                      <a:noFill/>
                      <a:ln w="9525">
                        <a:noFill/>
                      </a:ln>
                    </p:spPr>
                  </p:pic>
                </p:oleObj>
              </mc:Fallback>
            </mc:AlternateContent>
          </a:graphicData>
        </a:graphic>
      </p:graphicFrame>
      <p:sp>
        <p:nvSpPr>
          <p:cNvPr id="7" name="文本框 8"/>
          <p:cNvSpPr txBox="1"/>
          <p:nvPr/>
        </p:nvSpPr>
        <p:spPr>
          <a:xfrm>
            <a:off x="5219998" y="241215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83965"/>
            <a:ext cx="11831400" cy="27851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由左手定则可得正离子受洛伦兹力后向</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板偏转,故</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板为正极,</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。当</a:t>
            </a:r>
            <a:br>
              <a:rPr dirty="0"/>
            </a:br>
            <a:r>
              <a:rPr lang="zh-CN" altLang="en-US" sz="2410" kern="0" dirty="0" smtClean="0">
                <a:solidFill>
                  <a:srgbClr val="000000"/>
                </a:solidFill>
                <a:latin typeface="Times New Roman" panose="02020603050405020304" pitchFamily="65" charset="-122"/>
                <a:ea typeface="楷体_GB2312" pitchFamily="65" charset="-122"/>
              </a:rPr>
              <a:t>两极板间的电压稳定时有</a:t>
            </a:r>
            <a:r>
              <a:rPr lang="zh-CN" altLang="en-US" sz="2410" i="1" kern="0" dirty="0" smtClean="0">
                <a:solidFill>
                  <a:srgbClr val="000000"/>
                </a:solidFill>
                <a:latin typeface="Times New Roman" panose="02020603050405020304" pitchFamily="65" charset="-122"/>
                <a:ea typeface="楷体_GB2312" pitchFamily="65" charset="-122"/>
              </a:rPr>
              <a:t>qvB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3090" kern="0" spc="-98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,可得发电机的电动势</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Bdv</a:t>
            </a:r>
            <a:r>
              <a:rPr lang="zh-CN" altLang="en-US" sz="2410" kern="0" dirty="0" smtClean="0">
                <a:solidFill>
                  <a:srgbClr val="000000"/>
                </a:solidFill>
                <a:latin typeface="Times New Roman" panose="02020603050405020304" pitchFamily="65" charset="-122"/>
                <a:ea typeface="楷体_GB2312" pitchFamily="65" charset="-122"/>
              </a:rPr>
              <a:t>;由闭合电路欧姆定律可</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得电阻</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两端的电压</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2002"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,发电机的内阻</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a:t>
            </a:r>
            <a:r>
              <a:rPr lang="zh-CN" altLang="en-US" sz="3020" kern="0" spc="-114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44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B正确,C错</a:t>
            </a:r>
            <a:r>
              <a:rPr lang="zh-CN" altLang="en-US" sz="2410" kern="0" dirty="0" smtClean="0">
                <a:solidFill>
                  <a:srgbClr val="000000"/>
                </a:solidFill>
                <a:latin typeface="Times New Roman" panose="02020603050405020304" pitchFamily="65" charset="-122"/>
                <a:ea typeface="楷体_GB2312" pitchFamily="65" charset="-122"/>
              </a:rPr>
              <a:t>误。</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由欧姆定律可得流过电阻</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的电流大小</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77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44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630902" y="1330731"/>
          <a:ext cx="266699" cy="657224"/>
        </p:xfrm>
        <a:graphic>
          <a:graphicData uri="http://schemas.openxmlformats.org/presentationml/2006/ole">
            <mc:AlternateContent xmlns:mc="http://schemas.openxmlformats.org/markup-compatibility/2006">
              <mc:Choice xmlns:v="urn:schemas-microsoft-com:vml" Requires="v">
                <p:oleObj spid="_x0000_s39937" name="Equation" r:id="rId1" imgW="7010400" imgH="17373600" progId="Equation.DSMT4">
                  <p:embed/>
                </p:oleObj>
              </mc:Choice>
              <mc:Fallback>
                <p:oleObj name="Equation" r:id="rId1" imgW="7010400" imgH="17373600" progId="Equation.DSMT4">
                  <p:embed/>
                  <p:pic>
                    <p:nvPicPr>
                      <p:cNvPr id="0" name="图片 39936"/>
                      <p:cNvPicPr>
                        <a:picLocks noChangeAspect="1"/>
                      </p:cNvPicPr>
                      <p:nvPr/>
                    </p:nvPicPr>
                    <p:blipFill>
                      <a:blip r:embed="rId2"/>
                      <a:stretch>
                        <a:fillRect/>
                      </a:stretch>
                    </p:blipFill>
                    <p:spPr>
                      <a:xfrm>
                        <a:off x="4630902" y="1330731"/>
                        <a:ext cx="26669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93246" y="2064500"/>
          <a:ext cx="638175" cy="657225"/>
        </p:xfrm>
        <a:graphic>
          <a:graphicData uri="http://schemas.openxmlformats.org/presentationml/2006/ole">
            <mc:AlternateContent xmlns:mc="http://schemas.openxmlformats.org/markup-compatibility/2006">
              <mc:Choice xmlns:v="urn:schemas-microsoft-com:vml" Requires="v">
                <p:oleObj spid="_x0000_s39938" name="Equation" r:id="rId3" imgW="16764000" imgH="17373600" progId="Equation.DSMT4">
                  <p:embed/>
                </p:oleObj>
              </mc:Choice>
              <mc:Fallback>
                <p:oleObj name="Equation" r:id="rId3" imgW="16764000" imgH="17373600" progId="Equation.DSMT4">
                  <p:embed/>
                  <p:pic>
                    <p:nvPicPr>
                      <p:cNvPr id="0" name="图片 39937"/>
                      <p:cNvPicPr>
                        <a:picLocks noChangeAspect="1"/>
                      </p:cNvPicPr>
                      <p:nvPr/>
                    </p:nvPicPr>
                    <p:blipFill>
                      <a:blip r:embed="rId4"/>
                      <a:stretch>
                        <a:fillRect/>
                      </a:stretch>
                    </p:blipFill>
                    <p:spPr>
                      <a:xfrm>
                        <a:off x="3493246" y="2064500"/>
                        <a:ext cx="6381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670241" y="2064500"/>
          <a:ext cx="238125" cy="657225"/>
        </p:xfrm>
        <a:graphic>
          <a:graphicData uri="http://schemas.openxmlformats.org/presentationml/2006/ole">
            <mc:AlternateContent xmlns:mc="http://schemas.openxmlformats.org/markup-compatibility/2006">
              <mc:Choice xmlns:v="urn:schemas-microsoft-com:vml" Requires="v">
                <p:oleObj spid="_x0000_s39939" name="Equation" r:id="rId5" imgW="6400800" imgH="17373600" progId="Equation.DSMT4">
                  <p:embed/>
                </p:oleObj>
              </mc:Choice>
              <mc:Fallback>
                <p:oleObj name="Equation" r:id="rId5" imgW="6400800" imgH="17373600" progId="Equation.DSMT4">
                  <p:embed/>
                  <p:pic>
                    <p:nvPicPr>
                      <p:cNvPr id="0" name="图片 39938"/>
                      <p:cNvPicPr>
                        <a:picLocks noChangeAspect="1"/>
                      </p:cNvPicPr>
                      <p:nvPr/>
                    </p:nvPicPr>
                    <p:blipFill>
                      <a:blip r:embed="rId6"/>
                      <a:stretch>
                        <a:fillRect/>
                      </a:stretch>
                    </p:blipFill>
                    <p:spPr>
                      <a:xfrm>
                        <a:off x="6670241" y="2064500"/>
                        <a:ext cx="2381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602422" y="2064388"/>
          <a:ext cx="981074" cy="714375"/>
        </p:xfrm>
        <a:graphic>
          <a:graphicData uri="http://schemas.openxmlformats.org/presentationml/2006/ole">
            <mc:AlternateContent xmlns:mc="http://schemas.openxmlformats.org/markup-compatibility/2006">
              <mc:Choice xmlns:v="urn:schemas-microsoft-com:vml" Requires="v">
                <p:oleObj spid="_x0000_s39940" name="Equation" r:id="rId7" imgW="25908000" imgH="18897600" progId="Equation.DSMT4">
                  <p:embed/>
                </p:oleObj>
              </mc:Choice>
              <mc:Fallback>
                <p:oleObj name="Equation" r:id="rId7" imgW="25908000" imgH="18897600" progId="Equation.DSMT4">
                  <p:embed/>
                  <p:pic>
                    <p:nvPicPr>
                      <p:cNvPr id="0" name="图片 39939"/>
                      <p:cNvPicPr>
                        <a:picLocks noChangeAspect="1"/>
                      </p:cNvPicPr>
                      <p:nvPr/>
                    </p:nvPicPr>
                    <p:blipFill>
                      <a:blip r:embed="rId8"/>
                      <a:stretch>
                        <a:fillRect/>
                      </a:stretch>
                    </p:blipFill>
                    <p:spPr>
                      <a:xfrm>
                        <a:off x="8602422" y="2064388"/>
                        <a:ext cx="981074"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822163" y="2820399"/>
          <a:ext cx="285750" cy="657224"/>
        </p:xfrm>
        <a:graphic>
          <a:graphicData uri="http://schemas.openxmlformats.org/presentationml/2006/ole">
            <mc:AlternateContent xmlns:mc="http://schemas.openxmlformats.org/markup-compatibility/2006">
              <mc:Choice xmlns:v="urn:schemas-microsoft-com:vml" Requires="v">
                <p:oleObj spid="_x0000_s39941" name="Equation" r:id="rId9" imgW="7620000" imgH="17373600" progId="Equation.DSMT4">
                  <p:embed/>
                </p:oleObj>
              </mc:Choice>
              <mc:Fallback>
                <p:oleObj name="Equation" r:id="rId9" imgW="7620000" imgH="17373600" progId="Equation.DSMT4">
                  <p:embed/>
                  <p:pic>
                    <p:nvPicPr>
                      <p:cNvPr id="0" name="图片 39940"/>
                      <p:cNvPicPr>
                        <a:picLocks noChangeAspect="1"/>
                      </p:cNvPicPr>
                      <p:nvPr/>
                    </p:nvPicPr>
                    <p:blipFill>
                      <a:blip r:embed="rId10"/>
                      <a:stretch>
                        <a:fillRect/>
                      </a:stretch>
                    </p:blipFill>
                    <p:spPr>
                      <a:xfrm>
                        <a:off x="5822163" y="2820399"/>
                        <a:ext cx="285750"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280486" y="2820287"/>
          <a:ext cx="981074" cy="714375"/>
        </p:xfrm>
        <a:graphic>
          <a:graphicData uri="http://schemas.openxmlformats.org/presentationml/2006/ole">
            <mc:AlternateContent xmlns:mc="http://schemas.openxmlformats.org/markup-compatibility/2006">
              <mc:Choice xmlns:v="urn:schemas-microsoft-com:vml" Requires="v">
                <p:oleObj spid="_x0000_s39942" name="Equation" r:id="rId11" imgW="25908000" imgH="18897600" progId="Equation.DSMT4">
                  <p:embed/>
                </p:oleObj>
              </mc:Choice>
              <mc:Fallback>
                <p:oleObj name="Equation" r:id="rId11" imgW="25908000" imgH="18897600" progId="Equation.DSMT4">
                  <p:embed/>
                  <p:pic>
                    <p:nvPicPr>
                      <p:cNvPr id="0" name="图片 39941"/>
                      <p:cNvPicPr>
                        <a:picLocks noChangeAspect="1"/>
                      </p:cNvPicPr>
                      <p:nvPr/>
                    </p:nvPicPr>
                    <p:blipFill>
                      <a:blip r:embed="rId12"/>
                      <a:stretch>
                        <a:fillRect/>
                      </a:stretch>
                    </p:blipFill>
                    <p:spPr>
                      <a:xfrm>
                        <a:off x="6280486" y="2820287"/>
                        <a:ext cx="981074" cy="714375"/>
                      </a:xfrm>
                      <a:prstGeom prst="rect">
                        <a:avLst/>
                      </a:prstGeom>
                      <a:noFill/>
                      <a:ln w="9525">
                        <a:noFill/>
                      </a:ln>
                    </p:spPr>
                  </p:pic>
                </p:oleObj>
              </mc:Fallback>
            </mc:AlternateContent>
          </a:graphicData>
        </a:graphic>
      </p:graphicFrame>
      <p:sp>
        <p:nvSpPr>
          <p:cNvPr id="10" name="TextBox 2"/>
          <p:cNvSpPr txBox="1"/>
          <p:nvPr/>
        </p:nvSpPr>
        <p:spPr>
          <a:xfrm>
            <a:off x="468000" y="3852317"/>
            <a:ext cx="11831400"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易错警示</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18" charset="0"/>
                <a:ea typeface="楷体" panose="02010609060101010101" pitchFamily="49" charset="-122"/>
                <a:cs typeface="Times New Roman" panose="02020603050405020304" pitchFamily="18" charset="0"/>
              </a:rPr>
              <a:t>当外电路断开时,金属板</a:t>
            </a:r>
            <a:r>
              <a:rPr lang="zh-CN" altLang="en-US" sz="2410" i="1" kern="0" dirty="0" smtClean="0">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latin typeface="Times New Roman" panose="02020603050405020304" pitchFamily="18" charset="0"/>
                <a:ea typeface="楷体" panose="02010609060101010101" pitchFamily="49" charset="-122"/>
                <a:cs typeface="Times New Roman" panose="02020603050405020304" pitchFamily="18" charset="0"/>
              </a:rPr>
              <a:t>间的电压等于发电机的电动势;当外电路闭合</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latin typeface="Times New Roman" panose="02020603050405020304" pitchFamily="18" charset="0"/>
                <a:ea typeface="楷体" panose="02010609060101010101" pitchFamily="49" charset="-122"/>
                <a:cs typeface="Times New Roman" panose="02020603050405020304" pitchFamily="18" charset="0"/>
              </a:rPr>
              <a:t>时,金属板</a:t>
            </a:r>
            <a:r>
              <a:rPr lang="zh-CN" altLang="en-US" sz="2410" i="1" kern="0" dirty="0" smtClean="0">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latin typeface="Times New Roman" panose="02020603050405020304" pitchFamily="18" charset="0"/>
                <a:ea typeface="楷体" panose="02010609060101010101" pitchFamily="49" charset="-122"/>
                <a:cs typeface="Times New Roman" panose="02020603050405020304" pitchFamily="18" charset="0"/>
              </a:rPr>
              <a:t>间的电压等于电阻</a:t>
            </a:r>
            <a:r>
              <a:rPr lang="zh-CN" altLang="en-US" sz="2410" i="1" kern="0" dirty="0" smtClean="0">
                <a:latin typeface="Times New Roman" panose="02020603050405020304" pitchFamily="18" charset="0"/>
                <a:ea typeface="楷体" panose="02010609060101010101" pitchFamily="49" charset="-122"/>
                <a:cs typeface="Times New Roman" panose="02020603050405020304" pitchFamily="18" charset="0"/>
              </a:rPr>
              <a:t>R</a:t>
            </a:r>
            <a:r>
              <a:rPr lang="zh-CN" altLang="en-US" sz="2410" kern="0" dirty="0" smtClean="0">
                <a:latin typeface="Times New Roman" panose="02020603050405020304" pitchFamily="18" charset="0"/>
                <a:ea typeface="楷体" panose="02010609060101010101" pitchFamily="49" charset="-122"/>
                <a:cs typeface="Times New Roman" panose="02020603050405020304" pitchFamily="18" charset="0"/>
              </a:rPr>
              <a:t>两端的电压,即等于路端电压。</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9279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利用霍尔效应制作的霍尔元件,广泛应用于测量和自动控制等领域。图1是霍</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尔元件的工作原理示意图,当通入图1所示方向的电流</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,在</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两侧面就会出现电势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差,称为霍尔电压。自行车的速度计的工作原理主要依靠的就是安装在自行车前轮上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的一块磁铁,如图2所示,当磁铁靠霍尔传感器(装有霍尔元件)最近时,通过传感器的磁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场可视为匀强磁场。车轮每转一圈,磁铁就靠近霍尔传感器一次,传感器就会输出一个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脉冲电压。霍尔传感器的供电电源使其保持恒定电流。若自行车前轮的半径为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铁到轴的距离为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　    )</a:t>
            </a:r>
            <a:endParaRPr lang="zh-CN"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8770" kern="0" spc="810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700" kern="0" spc="17176"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22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A.车速越大,霍尔电压越大</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B.当磁铁逐渐靠近霍尔传感器时,霍尔电压逐渐变小</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C.若前轮顺时针转动时</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,则前轮逆时针转动时</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D</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D.若骑行过程中单位时间测得的脉冲数为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,此时的骑行速度为2π</a:t>
            </a:r>
            <a:r>
              <a:rPr lang="zh-CN" altLang="en-US" sz="2410" i="1" kern="0" dirty="0" smtClean="0">
                <a:solidFill>
                  <a:srgbClr val="000000"/>
                </a:solidFill>
                <a:latin typeface="Times New Roman" panose="02020603050405020304" pitchFamily="65" charset="-122"/>
                <a:ea typeface="华文细黑" panose="02010600040101010101" pitchFamily="65" charset="-122"/>
              </a:rPr>
              <a:t>NR</a:t>
            </a:r>
            <a:endParaRPr lang="zh-CN" altLang="en-US"/>
          </a:p>
        </p:txBody>
      </p:sp>
      <p:grpSp>
        <p:nvGrpSpPr>
          <p:cNvPr id="5" name="组合 4"/>
          <p:cNvGrpSpPr/>
          <p:nvPr/>
        </p:nvGrpSpPr>
        <p:grpSpPr>
          <a:xfrm>
            <a:off x="3131766" y="888431"/>
            <a:ext cx="4797766" cy="1955774"/>
            <a:chOff x="525604" y="888431"/>
            <a:chExt cx="5372721" cy="2190150"/>
          </a:xfrm>
        </p:grpSpPr>
        <p:pic>
          <p:nvPicPr>
            <p:cNvPr id="3" name="图片 3" descr="textimage84.jpeg"/>
            <p:cNvPicPr>
              <a:picLocks noChangeAspect="1"/>
            </p:cNvPicPr>
            <p:nvPr/>
          </p:nvPicPr>
          <p:blipFill>
            <a:blip r:embed="rId1" cstate="print"/>
            <a:stretch>
              <a:fillRect/>
            </a:stretch>
          </p:blipFill>
          <p:spPr>
            <a:xfrm>
              <a:off x="525604" y="888431"/>
              <a:ext cx="2027916" cy="2190150"/>
            </a:xfrm>
            <a:prstGeom prst="rect">
              <a:avLst/>
            </a:prstGeom>
          </p:spPr>
        </p:pic>
        <p:pic>
          <p:nvPicPr>
            <p:cNvPr id="4" name="图片 4" descr="textimage85.jpeg"/>
            <p:cNvPicPr>
              <a:picLocks noChangeAspect="1"/>
            </p:cNvPicPr>
            <p:nvPr/>
          </p:nvPicPr>
          <p:blipFill>
            <a:blip r:embed="rId2" cstate="print"/>
            <a:stretch>
              <a:fillRect/>
            </a:stretch>
          </p:blipFill>
          <p:spPr>
            <a:xfrm>
              <a:off x="2763048" y="888431"/>
              <a:ext cx="3135277" cy="2190150"/>
            </a:xfrm>
            <a:prstGeom prst="rect">
              <a:avLst/>
            </a:prstGeom>
          </p:spPr>
        </p:pic>
      </p:grpSp>
      <p:sp>
        <p:nvSpPr>
          <p:cNvPr id="6" name="文本框 5"/>
          <p:cNvSpPr txBox="1"/>
          <p:nvPr/>
        </p:nvSpPr>
        <p:spPr>
          <a:xfrm>
            <a:off x="467995" y="5579745"/>
            <a:ext cx="1692275" cy="461645"/>
          </a:xfrm>
          <a:prstGeom prst="rect">
            <a:avLst/>
          </a:prstGeom>
          <a:noFill/>
        </p:spPr>
        <p:txBody>
          <a:bodyPr wrap="square" rtlCol="0" anchor="t">
            <a:spAutoFit/>
          </a:bodyPr>
          <a:p>
            <a:r>
              <a:rPr lang="zh-CN" altLang="en-US" sz="2410" b="1" kern="0" dirty="0" smtClean="0">
                <a:solidFill>
                  <a:srgbClr val="DE0000"/>
                </a:solidFill>
                <a:ea typeface="微软雅黑" panose="020B0503020204020204" pitchFamily="34" charset="-122"/>
                <a:sym typeface="+mn-ea"/>
              </a:rPr>
              <a:t>答案</a:t>
            </a:r>
            <a:r>
              <a:rPr lang="zh-CN" altLang="en-US" sz="2410" kern="0" dirty="0" smtClean="0">
                <a:solidFill>
                  <a:srgbClr val="000000"/>
                </a:solidFill>
                <a:latin typeface="Times New Roman" panose="02020603050405020304" pitchFamily="65" charset="-122"/>
                <a:ea typeface="楷体_GB2312" pitchFamily="65" charset="-122"/>
                <a:sym typeface="+mn-ea"/>
              </a:rPr>
              <a:t>    </a:t>
            </a:r>
            <a:r>
              <a:rPr lang="zh-CN" altLang="en-US" sz="2410" kern="0" dirty="0" smtClean="0">
                <a:solidFill>
                  <a:srgbClr val="FF0000"/>
                </a:solidFill>
                <a:latin typeface="Times New Roman" panose="02020603050405020304" pitchFamily="65" charset="-122"/>
                <a:ea typeface="楷体_GB2312" pitchFamily="65" charset="-122"/>
                <a:sym typeface="+mn-ea"/>
              </a:rPr>
              <a:t>D</a:t>
            </a:r>
            <a:endParaRPr lang="zh-CN" altLang="en-US" sz="2410" kern="0" dirty="0" smtClean="0">
              <a:solidFill>
                <a:srgbClr val="FF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539750"/>
            <a:ext cx="11510010" cy="44088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D    根据洛伦兹力与静电力平衡可得</a:t>
            </a:r>
            <a:r>
              <a:rPr lang="zh-CN" altLang="en-US" sz="2410" i="1" kern="0" dirty="0" smtClean="0">
                <a:solidFill>
                  <a:srgbClr val="000000"/>
                </a:solidFill>
                <a:latin typeface="Times New Roman" panose="02020603050405020304" pitchFamily="65" charset="-122"/>
                <a:ea typeface="楷体_GB2312" pitchFamily="65" charset="-122"/>
              </a:rPr>
              <a:t>qvB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3090" kern="0" spc="2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,由电流的微观表达式可知</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nqSv</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nqdhv</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1815" kern="0" baseline="-1500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6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,可知霍尔电压与车速无关,当磁铁逐渐靠近霍尔传感器时,霍</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尔电压逐渐变大,</a:t>
            </a:r>
            <a:r>
              <a:rPr lang="zh-CN" altLang="en-US" sz="2410" kern="0" dirty="0" smtClean="0">
                <a:solidFill>
                  <a:srgbClr val="FF0000"/>
                </a:solidFill>
                <a:latin typeface="Times New Roman" panose="02020603050405020304" pitchFamily="65" charset="-122"/>
                <a:ea typeface="楷体_GB2312" pitchFamily="65" charset="-122"/>
              </a:rPr>
              <a:t>A、B错误</a:t>
            </a:r>
            <a:r>
              <a:rPr lang="zh-CN" altLang="en-US" sz="2410" kern="0" dirty="0" smtClean="0">
                <a:solidFill>
                  <a:srgbClr val="000000"/>
                </a:solidFill>
                <a:latin typeface="Times New Roman" panose="02020603050405020304" pitchFamily="65" charset="-122"/>
                <a:ea typeface="楷体_GB2312" pitchFamily="65" charset="-122"/>
              </a:rPr>
              <a:t>。若霍尔元件中自由电荷带正电,根据左手定则可知,正电</a:t>
            </a:r>
            <a:br>
              <a:rPr dirty="0"/>
            </a:br>
            <a:r>
              <a:rPr lang="zh-CN" altLang="en-US" sz="2410" kern="0" dirty="0" smtClean="0">
                <a:solidFill>
                  <a:srgbClr val="000000"/>
                </a:solidFill>
                <a:latin typeface="Times New Roman" panose="02020603050405020304" pitchFamily="65" charset="-122"/>
                <a:ea typeface="楷体_GB2312" pitchFamily="65" charset="-122"/>
              </a:rPr>
              <a:t>荷向</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偏转,则</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;若霍尔元件中自由电荷带负电,根据左手定则可知,负电荷向</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偏</a:t>
            </a:r>
            <a:br>
              <a:rPr dirty="0"/>
            </a:br>
            <a:r>
              <a:rPr lang="zh-CN" altLang="en-US" sz="2410" kern="0" dirty="0" smtClean="0">
                <a:solidFill>
                  <a:srgbClr val="000000"/>
                </a:solidFill>
                <a:latin typeface="Times New Roman" panose="02020603050405020304" pitchFamily="65" charset="-122"/>
                <a:ea typeface="楷体_GB2312" pitchFamily="65" charset="-122"/>
              </a:rPr>
              <a:t>转,则</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,可知</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与</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的电势高低与前轮的转动方向无关,</a:t>
            </a:r>
            <a:r>
              <a:rPr lang="zh-CN" altLang="en-US" sz="2410" kern="0" dirty="0" smtClean="0">
                <a:solidFill>
                  <a:srgbClr val="FF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。若骑行过程中单位</a:t>
            </a:r>
            <a:br>
              <a:rPr dirty="0"/>
            </a:br>
            <a:r>
              <a:rPr lang="zh-CN" altLang="en-US" sz="2410" kern="0" dirty="0" smtClean="0">
                <a:solidFill>
                  <a:srgbClr val="000000"/>
                </a:solidFill>
                <a:latin typeface="Times New Roman" panose="02020603050405020304" pitchFamily="65" charset="-122"/>
                <a:ea typeface="楷体_GB2312" pitchFamily="65" charset="-122"/>
              </a:rPr>
              <a:t>时间测得的脉冲数为</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,车轮转动周期</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7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,则车轮的角速度</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=2π</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,此时的骑行速</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ωR</a:t>
            </a:r>
            <a:r>
              <a:rPr lang="zh-CN" altLang="en-US" sz="2410" kern="0" dirty="0" smtClean="0">
                <a:solidFill>
                  <a:srgbClr val="000000"/>
                </a:solidFill>
                <a:latin typeface="Times New Roman" panose="02020603050405020304" pitchFamily="65" charset="-122"/>
                <a:ea typeface="楷体_GB2312" pitchFamily="65" charset="-122"/>
              </a:rPr>
              <a:t>=2π</a:t>
            </a:r>
            <a:r>
              <a:rPr lang="zh-CN" altLang="en-US" sz="2410" i="1" kern="0" dirty="0" smtClean="0">
                <a:solidFill>
                  <a:srgbClr val="000000"/>
                </a:solidFill>
                <a:latin typeface="Times New Roman" panose="02020603050405020304" pitchFamily="65" charset="-122"/>
                <a:ea typeface="楷体_GB2312" pitchFamily="65" charset="-122"/>
              </a:rPr>
              <a:t>NR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FF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6993886" y="625798"/>
          <a:ext cx="419100" cy="657225"/>
        </p:xfrm>
        <a:graphic>
          <a:graphicData uri="http://schemas.openxmlformats.org/presentationml/2006/ole">
            <mc:AlternateContent xmlns:mc="http://schemas.openxmlformats.org/markup-compatibility/2006">
              <mc:Choice xmlns:v="urn:schemas-microsoft-com:vml" Requires="v">
                <p:oleObj spid="_x0000_s40961" name="Equation" r:id="rId1" imgW="10972800" imgH="17373600" progId="Equation.DSMT4">
                  <p:embed/>
                </p:oleObj>
              </mc:Choice>
              <mc:Fallback>
                <p:oleObj name="Equation" r:id="rId1" imgW="10972800" imgH="17373600" progId="Equation.DSMT4">
                  <p:embed/>
                  <p:pic>
                    <p:nvPicPr>
                      <p:cNvPr id="0" name="图片 40960"/>
                      <p:cNvPicPr>
                        <a:picLocks noChangeAspect="1"/>
                      </p:cNvPicPr>
                      <p:nvPr/>
                    </p:nvPicPr>
                    <p:blipFill>
                      <a:blip r:embed="rId2"/>
                      <a:stretch>
                        <a:fillRect/>
                      </a:stretch>
                    </p:blipFill>
                    <p:spPr>
                      <a:xfrm>
                        <a:off x="6993886" y="625798"/>
                        <a:ext cx="41910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191761" y="1359455"/>
          <a:ext cx="495299" cy="714374"/>
        </p:xfrm>
        <a:graphic>
          <a:graphicData uri="http://schemas.openxmlformats.org/presentationml/2006/ole">
            <mc:AlternateContent xmlns:mc="http://schemas.openxmlformats.org/markup-compatibility/2006">
              <mc:Choice xmlns:v="urn:schemas-microsoft-com:vml" Requires="v">
                <p:oleObj spid="_x0000_s40962" name="Equation" r:id="rId3" imgW="13106400" imgH="18897600" progId="Equation.DSMT4">
                  <p:embed/>
                </p:oleObj>
              </mc:Choice>
              <mc:Fallback>
                <p:oleObj name="Equation" r:id="rId3" imgW="13106400" imgH="18897600" progId="Equation.DSMT4">
                  <p:embed/>
                  <p:pic>
                    <p:nvPicPr>
                      <p:cNvPr id="0" name="图片 40961"/>
                      <p:cNvPicPr>
                        <a:picLocks noChangeAspect="1"/>
                      </p:cNvPicPr>
                      <p:nvPr/>
                    </p:nvPicPr>
                    <p:blipFill>
                      <a:blip r:embed="rId4"/>
                      <a:stretch>
                        <a:fillRect/>
                      </a:stretch>
                    </p:blipFill>
                    <p:spPr>
                      <a:xfrm>
                        <a:off x="3191761" y="1359455"/>
                        <a:ext cx="495299"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674183" y="3753670"/>
          <a:ext cx="295275" cy="657225"/>
        </p:xfrm>
        <a:graphic>
          <a:graphicData uri="http://schemas.openxmlformats.org/presentationml/2006/ole">
            <mc:AlternateContent xmlns:mc="http://schemas.openxmlformats.org/markup-compatibility/2006">
              <mc:Choice xmlns:v="urn:schemas-microsoft-com:vml" Requires="v">
                <p:oleObj spid="_x0000_s40963" name="Equation" r:id="rId5" imgW="7924800" imgH="17373600" progId="Equation.DSMT4">
                  <p:embed/>
                </p:oleObj>
              </mc:Choice>
              <mc:Fallback>
                <p:oleObj name="Equation" r:id="rId5" imgW="7924800" imgH="17373600" progId="Equation.DSMT4">
                  <p:embed/>
                  <p:pic>
                    <p:nvPicPr>
                      <p:cNvPr id="0" name="图片 40962"/>
                      <p:cNvPicPr>
                        <a:picLocks noChangeAspect="1"/>
                      </p:cNvPicPr>
                      <p:nvPr/>
                    </p:nvPicPr>
                    <p:blipFill>
                      <a:blip r:embed="rId6"/>
                      <a:stretch>
                        <a:fillRect/>
                      </a:stretch>
                    </p:blipFill>
                    <p:spPr>
                      <a:xfrm>
                        <a:off x="5674183" y="3753670"/>
                        <a:ext cx="2952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561941" y="3753670"/>
          <a:ext cx="390524" cy="657224"/>
        </p:xfrm>
        <a:graphic>
          <a:graphicData uri="http://schemas.openxmlformats.org/presentationml/2006/ole">
            <mc:AlternateContent xmlns:mc="http://schemas.openxmlformats.org/markup-compatibility/2006">
              <mc:Choice xmlns:v="urn:schemas-microsoft-com:vml" Requires="v">
                <p:oleObj spid="_x0000_s40964" name="Equation" r:id="rId7" imgW="10363200" imgH="17373600" progId="Equation.DSMT4">
                  <p:embed/>
                </p:oleObj>
              </mc:Choice>
              <mc:Fallback>
                <p:oleObj name="Equation" r:id="rId7" imgW="10363200" imgH="17373600" progId="Equation.DSMT4">
                  <p:embed/>
                  <p:pic>
                    <p:nvPicPr>
                      <p:cNvPr id="0" name="图片 40963"/>
                      <p:cNvPicPr>
                        <a:picLocks noChangeAspect="1"/>
                      </p:cNvPicPr>
                      <p:nvPr/>
                    </p:nvPicPr>
                    <p:blipFill>
                      <a:blip r:embed="rId8"/>
                      <a:stretch>
                        <a:fillRect/>
                      </a:stretch>
                    </p:blipFill>
                    <p:spPr>
                      <a:xfrm>
                        <a:off x="8561941" y="3753670"/>
                        <a:ext cx="3905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00511"/>
            <a:ext cx="11831400" cy="354719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dirty="0" smtClean="0">
                <a:solidFill>
                  <a:srgbClr val="DE0000"/>
                </a:solidFill>
                <a:latin typeface="微软雅黑" panose="020B0503020204020204" pitchFamily="34" charset="-122"/>
                <a:ea typeface="微软雅黑" panose="020B0503020204020204" pitchFamily="34" charset="-122"/>
              </a:rPr>
              <a:t>题型2　回旋加速器</a:t>
            </a:r>
            <a:endParaRPr lang="zh-CN" altLang="en-US" sz="2400" b="1"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.构造:</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如图所示,D</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是半圆金属盒,D</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处于匀强磁场中,缝隙处接交流电源</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.原理:</a:t>
            </a:r>
            <a:r>
              <a:rPr lang="zh-CN" altLang="en-US" sz="2410" kern="0" dirty="0" smtClean="0">
                <a:solidFill>
                  <a:srgbClr val="000000"/>
                </a:solidFill>
                <a:latin typeface="Times New Roman" panose="02020603050405020304" pitchFamily="65" charset="-122"/>
                <a:ea typeface="华文细黑" panose="02010600040101010101" pitchFamily="65" charset="-122"/>
              </a:rPr>
              <a:t>交流电源的周期和粒子做圆周运动的周期相等,</a:t>
            </a:r>
            <a:r>
              <a:rPr lang="zh-CN" altLang="en-US" sz="2410" u="sng" kern="0" dirty="0" smtClean="0">
                <a:solidFill>
                  <a:srgbClr val="000000"/>
                </a:solidFill>
                <a:latin typeface="Times New Roman" panose="02020603050405020304" pitchFamily="65" charset="-122"/>
                <a:ea typeface="华文细黑" panose="02010600040101010101" pitchFamily="65" charset="-122"/>
              </a:rPr>
              <a:t>使</a:t>
            </a:r>
            <a:r>
              <a:rPr lang="zh-CN" altLang="en-US" sz="2410" u="sng" kern="0" dirty="0" smtClean="0">
                <a:solidFill>
                  <a:srgbClr val="000000"/>
                </a:solidFill>
                <a:latin typeface="Times New Roman" panose="02020603050405020304" pitchFamily="65" charset="-122"/>
                <a:ea typeface="华文细黑" panose="02010600040101010101" pitchFamily="65" charset="-122"/>
              </a:rPr>
              <a:t>粒子</a:t>
            </a:r>
            <a:br>
              <a:rPr lang="en-US" altLang="zh-CN" sz="2410" u="sng" kern="0" dirty="0" smtClean="0">
                <a:solidFill>
                  <a:srgbClr val="000000"/>
                </a:solidFill>
                <a:latin typeface="Times New Roman" panose="02020603050405020304" pitchFamily="65" charset="-122"/>
                <a:ea typeface="华文细黑" panose="02010600040101010101" pitchFamily="65" charset="-122"/>
              </a:rPr>
            </a:br>
            <a:r>
              <a:rPr lang="zh-CN" altLang="en-US" sz="2410" u="sng" kern="0" dirty="0" smtClean="0">
                <a:solidFill>
                  <a:srgbClr val="000000"/>
                </a:solidFill>
                <a:latin typeface="Times New Roman" panose="02020603050405020304" pitchFamily="65" charset="-122"/>
                <a:ea typeface="华文细黑" panose="02010600040101010101" pitchFamily="65" charset="-122"/>
              </a:rPr>
              <a:t>每</a:t>
            </a:r>
            <a:r>
              <a:rPr lang="zh-CN" altLang="en-US" sz="2410" u="sng" kern="0" dirty="0" smtClean="0">
                <a:solidFill>
                  <a:srgbClr val="000000"/>
                </a:solidFill>
                <a:latin typeface="Times New Roman" panose="02020603050405020304" pitchFamily="65" charset="-122"/>
                <a:ea typeface="华文细黑" panose="02010600040101010101" pitchFamily="65" charset="-122"/>
              </a:rPr>
              <a:t>经过一次D形盒</a:t>
            </a:r>
            <a:r>
              <a:rPr lang="zh-CN" altLang="en-US" sz="2410" u="sng" kern="0" dirty="0" smtClean="0">
                <a:solidFill>
                  <a:srgbClr val="000000"/>
                </a:solidFill>
                <a:latin typeface="Times New Roman" panose="02020603050405020304" pitchFamily="65" charset="-122"/>
                <a:ea typeface="华文细黑" panose="02010600040101010101" pitchFamily="65" charset="-122"/>
              </a:rPr>
              <a:t>之间的</a:t>
            </a:r>
            <a:r>
              <a:rPr lang="zh-CN" altLang="en-US" sz="2410" u="sng" kern="0" dirty="0" smtClean="0">
                <a:solidFill>
                  <a:srgbClr val="000000"/>
                </a:solidFill>
                <a:latin typeface="Times New Roman" panose="02020603050405020304" pitchFamily="65" charset="-122"/>
                <a:ea typeface="华文细黑" panose="02010600040101010101" pitchFamily="65" charset="-122"/>
              </a:rPr>
              <a:t>缝隙,均被加速一次</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3.最大动能:</a:t>
            </a:r>
            <a:r>
              <a:rPr lang="zh-CN" altLang="en-US" sz="2410" kern="0" dirty="0" smtClean="0">
                <a:solidFill>
                  <a:srgbClr val="000000"/>
                </a:solidFill>
                <a:latin typeface="Times New Roman" panose="02020603050405020304" pitchFamily="65" charset="-122"/>
                <a:ea typeface="华文细黑" panose="02010600040101010101" pitchFamily="65" charset="-122"/>
              </a:rPr>
              <a:t>由</a:t>
            </a:r>
            <a:r>
              <a:rPr lang="zh-CN" altLang="en-US" sz="2410" i="1" kern="0" dirty="0" smtClean="0">
                <a:solidFill>
                  <a:srgbClr val="000000"/>
                </a:solidFill>
                <a:latin typeface="Times New Roman" panose="02020603050405020304" pitchFamily="65" charset="-122"/>
                <a:ea typeface="华文细黑" panose="02010600040101010101" pitchFamily="65" charset="-122"/>
              </a:rPr>
              <a:t>qv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11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45" kern="0" spc="-1318"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65" kern="0" spc="41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得</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38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,粒子获得</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最大</a:t>
            </a:r>
            <a:r>
              <a:rPr lang="zh-CN" altLang="en-US" sz="2410" kern="0" dirty="0" smtClean="0">
                <a:solidFill>
                  <a:srgbClr val="000000"/>
                </a:solidFill>
                <a:latin typeface="Times New Roman" panose="02020603050405020304" pitchFamily="65" charset="-122"/>
                <a:ea typeface="华文细黑" panose="02010600040101010101" pitchFamily="65" charset="-122"/>
              </a:rPr>
              <a:t>动能由</a:t>
            </a:r>
            <a:r>
              <a:rPr lang="zh-CN" altLang="en-US" sz="2410" kern="0" dirty="0" smtClean="0">
                <a:solidFill>
                  <a:srgbClr val="000000"/>
                </a:solidFill>
                <a:latin typeface="Times New Roman" panose="02020603050405020304" pitchFamily="65" charset="-122"/>
                <a:ea typeface="华文细黑" panose="02010600040101010101" pitchFamily="65" charset="-122"/>
              </a:rPr>
              <a:t>磁感应强度</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和D形盒的半径</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决定,与加速电压无关。</a:t>
            </a:r>
            <a:endParaRPr lang="zh-CN" altLang="en-US" dirty="0"/>
          </a:p>
        </p:txBody>
      </p:sp>
      <p:pic>
        <p:nvPicPr>
          <p:cNvPr id="3" name="图片 3" descr="textimage86.jpeg"/>
          <p:cNvPicPr>
            <a:picLocks noChangeAspect="1"/>
          </p:cNvPicPr>
          <p:nvPr/>
        </p:nvPicPr>
        <p:blipFill>
          <a:blip r:embed="rId1" cstate="print"/>
          <a:stretch>
            <a:fillRect/>
          </a:stretch>
        </p:blipFill>
        <p:spPr>
          <a:xfrm>
            <a:off x="9252446" y="1660612"/>
            <a:ext cx="1746268" cy="1615641"/>
          </a:xfrm>
          <a:prstGeom prst="rect">
            <a:avLst/>
          </a:prstGeom>
        </p:spPr>
      </p:pic>
      <p:graphicFrame>
        <p:nvGraphicFramePr>
          <p:cNvPr id="5" name="对象 4"/>
          <p:cNvGraphicFramePr>
            <a:graphicFrameLocks noChangeAspect="1"/>
          </p:cNvGraphicFramePr>
          <p:nvPr/>
        </p:nvGraphicFramePr>
        <p:xfrm>
          <a:off x="3094477" y="2772197"/>
          <a:ext cx="552449" cy="695324"/>
        </p:xfrm>
        <a:graphic>
          <a:graphicData uri="http://schemas.openxmlformats.org/presentationml/2006/ole">
            <mc:AlternateContent xmlns:mc="http://schemas.openxmlformats.org/markup-compatibility/2006">
              <mc:Choice xmlns:v="urn:schemas-microsoft-com:vml" Requires="v">
                <p:oleObj spid="_x0000_s41985" name="Equation" r:id="rId2" imgW="14630400" imgH="18288000" progId="Equation.DSMT4">
                  <p:embed/>
                </p:oleObj>
              </mc:Choice>
              <mc:Fallback>
                <p:oleObj name="Equation" r:id="rId2" imgW="14630400" imgH="18288000" progId="Equation.DSMT4">
                  <p:embed/>
                  <p:pic>
                    <p:nvPicPr>
                      <p:cNvPr id="0" name="图片 41984"/>
                      <p:cNvPicPr>
                        <a:picLocks noChangeAspect="1"/>
                      </p:cNvPicPr>
                      <p:nvPr/>
                    </p:nvPicPr>
                    <p:blipFill>
                      <a:blip r:embed="rId3"/>
                      <a:stretch>
                        <a:fillRect/>
                      </a:stretch>
                    </p:blipFill>
                    <p:spPr>
                      <a:xfrm>
                        <a:off x="3094477" y="2772197"/>
                        <a:ext cx="552449"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507926" y="2810036"/>
          <a:ext cx="219074" cy="657224"/>
        </p:xfrm>
        <a:graphic>
          <a:graphicData uri="http://schemas.openxmlformats.org/presentationml/2006/ole">
            <mc:AlternateContent xmlns:mc="http://schemas.openxmlformats.org/markup-compatibility/2006">
              <mc:Choice xmlns:v="urn:schemas-microsoft-com:vml" Requires="v">
                <p:oleObj spid="_x0000_s41986" name="Equation" r:id="rId4" imgW="5791200" imgH="17373600" progId="Equation.DSMT4">
                  <p:embed/>
                </p:oleObj>
              </mc:Choice>
              <mc:Fallback>
                <p:oleObj name="Equation" r:id="rId4" imgW="5791200" imgH="17373600" progId="Equation.DSMT4">
                  <p:embed/>
                  <p:pic>
                    <p:nvPicPr>
                      <p:cNvPr id="0" name="图片 41985"/>
                      <p:cNvPicPr>
                        <a:picLocks noChangeAspect="1"/>
                      </p:cNvPicPr>
                      <p:nvPr/>
                    </p:nvPicPr>
                    <p:blipFill>
                      <a:blip r:embed="rId5"/>
                      <a:stretch>
                        <a:fillRect/>
                      </a:stretch>
                    </p:blipFill>
                    <p:spPr>
                      <a:xfrm>
                        <a:off x="4507926" y="2810036"/>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936455" y="2953172"/>
          <a:ext cx="276225" cy="381000"/>
        </p:xfrm>
        <a:graphic>
          <a:graphicData uri="http://schemas.openxmlformats.org/presentationml/2006/ole">
            <mc:AlternateContent xmlns:mc="http://schemas.openxmlformats.org/markup-compatibility/2006">
              <mc:Choice xmlns:v="urn:schemas-microsoft-com:vml" Requires="v">
                <p:oleObj spid="_x0000_s41987" name="Equation" r:id="rId6" imgW="7315200" imgH="10058400" progId="Equation.DSMT4">
                  <p:embed/>
                </p:oleObj>
              </mc:Choice>
              <mc:Fallback>
                <p:oleObj name="Equation" r:id="rId6" imgW="7315200" imgH="10058400" progId="Equation.DSMT4">
                  <p:embed/>
                  <p:pic>
                    <p:nvPicPr>
                      <p:cNvPr id="0" name="图片 41986"/>
                      <p:cNvPicPr>
                        <a:picLocks noChangeAspect="1"/>
                      </p:cNvPicPr>
                      <p:nvPr/>
                    </p:nvPicPr>
                    <p:blipFill>
                      <a:blip r:embed="rId7"/>
                      <a:stretch>
                        <a:fillRect/>
                      </a:stretch>
                    </p:blipFill>
                    <p:spPr>
                      <a:xfrm>
                        <a:off x="4936455" y="2953172"/>
                        <a:ext cx="27622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073679" y="2772197"/>
          <a:ext cx="895350" cy="695324"/>
        </p:xfrm>
        <a:graphic>
          <a:graphicData uri="http://schemas.openxmlformats.org/presentationml/2006/ole">
            <mc:AlternateContent xmlns:mc="http://schemas.openxmlformats.org/markup-compatibility/2006">
              <mc:Choice xmlns:v="urn:schemas-microsoft-com:vml" Requires="v">
                <p:oleObj spid="_x0000_s41988" name="Equation" r:id="rId8" imgW="23774400" imgH="18288000" progId="Equation.DSMT4">
                  <p:embed/>
                </p:oleObj>
              </mc:Choice>
              <mc:Fallback>
                <p:oleObj name="Equation" r:id="rId8" imgW="23774400" imgH="18288000" progId="Equation.DSMT4">
                  <p:embed/>
                  <p:pic>
                    <p:nvPicPr>
                      <p:cNvPr id="0" name="图片 41987"/>
                      <p:cNvPicPr>
                        <a:picLocks noChangeAspect="1"/>
                      </p:cNvPicPr>
                      <p:nvPr/>
                    </p:nvPicPr>
                    <p:blipFill>
                      <a:blip r:embed="rId9"/>
                      <a:stretch>
                        <a:fillRect/>
                      </a:stretch>
                    </p:blipFill>
                    <p:spPr>
                      <a:xfrm>
                        <a:off x="6073679" y="2772197"/>
                        <a:ext cx="895350" cy="695324"/>
                      </a:xfrm>
                      <a:prstGeom prst="rect">
                        <a:avLst/>
                      </a:prstGeom>
                      <a:noFill/>
                      <a:ln w="9525">
                        <a:noFill/>
                      </a:ln>
                    </p:spPr>
                  </p:pic>
                </p:oleObj>
              </mc:Fallback>
            </mc:AlternateContent>
          </a:graphicData>
        </a:graphic>
      </p:graphicFrame>
      <p:sp>
        <p:nvSpPr>
          <p:cNvPr id="9" name="TextBox 2"/>
          <p:cNvSpPr txBox="1"/>
          <p:nvPr/>
        </p:nvSpPr>
        <p:spPr>
          <a:xfrm>
            <a:off x="468000" y="3967378"/>
            <a:ext cx="11831400" cy="122347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4.总时间:</a:t>
            </a:r>
            <a:r>
              <a:rPr lang="zh-CN" altLang="en-US" sz="2410" kern="0" dirty="0" smtClean="0">
                <a:solidFill>
                  <a:srgbClr val="000000"/>
                </a:solidFill>
                <a:latin typeface="Times New Roman" panose="02020603050405020304" pitchFamily="65" charset="-122"/>
                <a:ea typeface="华文细黑" panose="02010600040101010101" pitchFamily="65" charset="-122"/>
              </a:rPr>
              <a:t>粒子在磁场中运动一个周期,被电场加速两次,每次增加动能</a:t>
            </a:r>
            <a:r>
              <a:rPr lang="zh-CN" altLang="en-US" sz="2410" i="1" kern="0" dirty="0" smtClean="0">
                <a:solidFill>
                  <a:srgbClr val="000000"/>
                </a:solidFill>
                <a:latin typeface="Times New Roman" panose="02020603050405020304" pitchFamily="65" charset="-122"/>
                <a:ea typeface="华文细黑" panose="02010600040101010101" pitchFamily="65" charset="-122"/>
              </a:rPr>
              <a:t>qU</a:t>
            </a:r>
            <a:r>
              <a:rPr lang="zh-CN" altLang="en-US" sz="2410" kern="0" dirty="0" smtClean="0">
                <a:solidFill>
                  <a:srgbClr val="000000"/>
                </a:solidFill>
                <a:latin typeface="Times New Roman" panose="02020603050405020304" pitchFamily="65" charset="-122"/>
                <a:ea typeface="华文细黑" panose="02010600040101010101" pitchFamily="65" charset="-122"/>
              </a:rPr>
              <a:t>,加速次数</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3285" kern="0" spc="54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,粒子在磁场中运动的总时间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20" kern="0" spc="-1297"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13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13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195" kern="0" spc="242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(忽略粒子在缝隙中运动的</a:t>
            </a:r>
            <a:r>
              <a:rPr lang="zh-CN" altLang="en-US" sz="2410" kern="0" dirty="0" smtClean="0">
                <a:solidFill>
                  <a:srgbClr val="000000"/>
                </a:solidFill>
                <a:latin typeface="Times New Roman" panose="02020603050405020304" pitchFamily="65" charset="-122"/>
                <a:ea typeface="华文细黑" panose="02010600040101010101" pitchFamily="65" charset="-122"/>
              </a:rPr>
              <a:t>时间</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10" name="对象 9"/>
          <p:cNvGraphicFramePr>
            <a:graphicFrameLocks noChangeAspect="1"/>
          </p:cNvGraphicFramePr>
          <p:nvPr/>
        </p:nvGraphicFramePr>
        <p:xfrm>
          <a:off x="468000" y="4644405"/>
          <a:ext cx="485774" cy="714375"/>
        </p:xfrm>
        <a:graphic>
          <a:graphicData uri="http://schemas.openxmlformats.org/presentationml/2006/ole">
            <mc:AlternateContent xmlns:mc="http://schemas.openxmlformats.org/markup-compatibility/2006">
              <mc:Choice xmlns:v="urn:schemas-microsoft-com:vml" Requires="v">
                <p:oleObj spid="_x0000_s41989" name="Equation" r:id="rId10" imgW="12801600" imgH="18897600" progId="Equation.DSMT4">
                  <p:embed/>
                </p:oleObj>
              </mc:Choice>
              <mc:Fallback>
                <p:oleObj name="Equation" r:id="rId10" imgW="12801600" imgH="18897600" progId="Equation.DSMT4">
                  <p:embed/>
                  <p:pic>
                    <p:nvPicPr>
                      <p:cNvPr id="0" name="图片 41988"/>
                      <p:cNvPicPr>
                        <a:picLocks noChangeAspect="1"/>
                      </p:cNvPicPr>
                      <p:nvPr/>
                    </p:nvPicPr>
                    <p:blipFill>
                      <a:blip r:embed="rId11"/>
                      <a:stretch>
                        <a:fillRect/>
                      </a:stretch>
                    </p:blipFill>
                    <p:spPr>
                      <a:xfrm>
                        <a:off x="468000" y="4644405"/>
                        <a:ext cx="485774"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959864" y="4644517"/>
          <a:ext cx="219075" cy="657225"/>
        </p:xfrm>
        <a:graphic>
          <a:graphicData uri="http://schemas.openxmlformats.org/presentationml/2006/ole">
            <mc:AlternateContent xmlns:mc="http://schemas.openxmlformats.org/markup-compatibility/2006">
              <mc:Choice xmlns:v="urn:schemas-microsoft-com:vml" Requires="v">
                <p:oleObj spid="_x0000_s41990" name="Equation" r:id="rId12" imgW="5791200" imgH="17373600" progId="Equation.DSMT4">
                  <p:embed/>
                </p:oleObj>
              </mc:Choice>
              <mc:Fallback>
                <p:oleObj name="Equation" r:id="rId12" imgW="5791200" imgH="17373600" progId="Equation.DSMT4">
                  <p:embed/>
                  <p:pic>
                    <p:nvPicPr>
                      <p:cNvPr id="0" name="图片 41989"/>
                      <p:cNvPicPr>
                        <a:picLocks noChangeAspect="1"/>
                      </p:cNvPicPr>
                      <p:nvPr/>
                    </p:nvPicPr>
                    <p:blipFill>
                      <a:blip r:embed="rId13"/>
                      <a:stretch>
                        <a:fillRect/>
                      </a:stretch>
                    </p:blipFill>
                    <p:spPr>
                      <a:xfrm>
                        <a:off x="4959864" y="4644517"/>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519738" y="4644405"/>
          <a:ext cx="590550" cy="714375"/>
        </p:xfrm>
        <a:graphic>
          <a:graphicData uri="http://schemas.openxmlformats.org/presentationml/2006/ole">
            <mc:AlternateContent xmlns:mc="http://schemas.openxmlformats.org/markup-compatibility/2006">
              <mc:Choice xmlns:v="urn:schemas-microsoft-com:vml" Requires="v">
                <p:oleObj spid="_x0000_s41991" name="Equation" r:id="rId14" imgW="15544800" imgH="18897600" progId="Equation.DSMT4">
                  <p:embed/>
                </p:oleObj>
              </mc:Choice>
              <mc:Fallback>
                <p:oleObj name="Equation" r:id="rId14" imgW="15544800" imgH="18897600" progId="Equation.DSMT4">
                  <p:embed/>
                  <p:pic>
                    <p:nvPicPr>
                      <p:cNvPr id="0" name="图片 41990"/>
                      <p:cNvPicPr>
                        <a:picLocks noChangeAspect="1"/>
                      </p:cNvPicPr>
                      <p:nvPr/>
                    </p:nvPicPr>
                    <p:blipFill>
                      <a:blip r:embed="rId15"/>
                      <a:stretch>
                        <a:fillRect/>
                      </a:stretch>
                    </p:blipFill>
                    <p:spPr>
                      <a:xfrm>
                        <a:off x="5519738" y="4644405"/>
                        <a:ext cx="590550" cy="71437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6186788" y="4644405"/>
          <a:ext cx="590550" cy="714375"/>
        </p:xfrm>
        <a:graphic>
          <a:graphicData uri="http://schemas.openxmlformats.org/presentationml/2006/ole">
            <mc:AlternateContent xmlns:mc="http://schemas.openxmlformats.org/markup-compatibility/2006">
              <mc:Choice xmlns:v="urn:schemas-microsoft-com:vml" Requires="v">
                <p:oleObj spid="_x0000_s41992" name="Equation" r:id="rId16" imgW="15544800" imgH="18897600" progId="Equation.DSMT4">
                  <p:embed/>
                </p:oleObj>
              </mc:Choice>
              <mc:Fallback>
                <p:oleObj name="Equation" r:id="rId16" imgW="15544800" imgH="18897600" progId="Equation.DSMT4">
                  <p:embed/>
                  <p:pic>
                    <p:nvPicPr>
                      <p:cNvPr id="0" name="图片 41991"/>
                      <p:cNvPicPr>
                        <a:picLocks noChangeAspect="1"/>
                      </p:cNvPicPr>
                      <p:nvPr/>
                    </p:nvPicPr>
                    <p:blipFill>
                      <a:blip r:embed="rId17"/>
                      <a:stretch>
                        <a:fillRect/>
                      </a:stretch>
                    </p:blipFill>
                    <p:spPr>
                      <a:xfrm>
                        <a:off x="6186788" y="4644405"/>
                        <a:ext cx="590550" cy="7143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949911" y="4606677"/>
          <a:ext cx="714375" cy="695324"/>
        </p:xfrm>
        <a:graphic>
          <a:graphicData uri="http://schemas.openxmlformats.org/presentationml/2006/ole">
            <mc:AlternateContent xmlns:mc="http://schemas.openxmlformats.org/markup-compatibility/2006">
              <mc:Choice xmlns:v="urn:schemas-microsoft-com:vml" Requires="v">
                <p:oleObj spid="_x0000_s41993" name="Equation" r:id="rId18" imgW="18897600" imgH="18288000" progId="Equation.DSMT4">
                  <p:embed/>
                </p:oleObj>
              </mc:Choice>
              <mc:Fallback>
                <p:oleObj name="Equation" r:id="rId18" imgW="18897600" imgH="18288000" progId="Equation.DSMT4">
                  <p:embed/>
                  <p:pic>
                    <p:nvPicPr>
                      <p:cNvPr id="0" name="图片 41992"/>
                      <p:cNvPicPr>
                        <a:picLocks noChangeAspect="1"/>
                      </p:cNvPicPr>
                      <p:nvPr/>
                    </p:nvPicPr>
                    <p:blipFill>
                      <a:blip r:embed="rId19"/>
                      <a:stretch>
                        <a:fillRect/>
                      </a:stretch>
                    </p:blipFill>
                    <p:spPr>
                      <a:xfrm>
                        <a:off x="6949911" y="4606677"/>
                        <a:ext cx="714375"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3  </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(多选)回旋加速器的原理图如图所示,由两个半径均为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的D形盒组成,D形盒间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缝隙处加周期性变化的电压,电压有效值为</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,D形盒所在处有垂直于盒面向下的磁场,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磁感应强度的大小为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。一个质量为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的粒子在加速器中被加速,</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.粒子每次经过D形盒之间缝隙动能增加</a:t>
            </a:r>
            <a:r>
              <a:rPr lang="zh-CN" altLang="en-US" sz="2410" i="1" kern="0" dirty="0" smtClean="0">
                <a:solidFill>
                  <a:srgbClr val="000000"/>
                </a:solidFill>
                <a:latin typeface="Times New Roman" panose="02020603050405020304" pitchFamily="65" charset="-122"/>
                <a:ea typeface="华文细黑" panose="02010600040101010101" pitchFamily="65" charset="-122"/>
              </a:rPr>
              <a:t>qU</a:t>
            </a:r>
            <a:endParaRPr lang="zh-CN" altLang="en-US" dirty="0"/>
          </a:p>
        </p:txBody>
      </p:sp>
      <p:pic>
        <p:nvPicPr>
          <p:cNvPr id="3" name="图片 3" descr="textimage87.jpeg"/>
          <p:cNvPicPr>
            <a:picLocks noChangeAspect="1"/>
          </p:cNvPicPr>
          <p:nvPr/>
        </p:nvPicPr>
        <p:blipFill>
          <a:blip r:embed="rId1" cstate="print"/>
          <a:stretch>
            <a:fillRect/>
          </a:stretch>
        </p:blipFill>
        <p:spPr>
          <a:xfrm>
            <a:off x="8676382" y="2556173"/>
            <a:ext cx="2303440" cy="2131135"/>
          </a:xfrm>
          <a:prstGeom prst="rect">
            <a:avLst/>
          </a:prstGeom>
        </p:spPr>
      </p:pic>
      <p:sp>
        <p:nvSpPr>
          <p:cNvPr id="4" name="TextBox 2"/>
          <p:cNvSpPr txBox="1"/>
          <p:nvPr/>
        </p:nvSpPr>
        <p:spPr>
          <a:xfrm>
            <a:off x="468000" y="2900558"/>
            <a:ext cx="11831400" cy="20248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B.粒子每次经过D形盒之间缝隙速度增大</a:t>
            </a:r>
            <a:r>
              <a:rPr lang="zh-CN" altLang="en-US" sz="3090" kern="0" spc="43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C.粒子以速度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在D形盒内运动半圈后动能增加2</a:t>
            </a:r>
            <a:r>
              <a:rPr lang="zh-CN" altLang="en-US" sz="2410" i="1" kern="0" dirty="0" smtClean="0">
                <a:solidFill>
                  <a:srgbClr val="000000"/>
                </a:solidFill>
                <a:latin typeface="Times New Roman" panose="02020603050405020304" pitchFamily="65" charset="-122"/>
                <a:ea typeface="华文细黑" panose="02010600040101010101" pitchFamily="65" charset="-122"/>
              </a:rPr>
              <a:t>qvBR</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D.粒子离开D形盒时的动能为</a:t>
            </a:r>
            <a:r>
              <a:rPr lang="zh-CN" altLang="en-US" sz="3220" kern="0" spc="38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5865583" y="2988221"/>
          <a:ext cx="447675" cy="657225"/>
        </p:xfrm>
        <a:graphic>
          <a:graphicData uri="http://schemas.openxmlformats.org/presentationml/2006/ole">
            <mc:AlternateContent xmlns:mc="http://schemas.openxmlformats.org/markup-compatibility/2006">
              <mc:Choice xmlns:v="urn:schemas-microsoft-com:vml" Requires="v">
                <p:oleObj spid="_x0000_s43009" name="Equation" r:id="rId2" imgW="11887200" imgH="17373600" progId="Equation.DSMT4">
                  <p:embed/>
                </p:oleObj>
              </mc:Choice>
              <mc:Fallback>
                <p:oleObj name="Equation" r:id="rId2" imgW="11887200" imgH="17373600" progId="Equation.DSMT4">
                  <p:embed/>
                  <p:pic>
                    <p:nvPicPr>
                      <p:cNvPr id="0" name="图片 43008"/>
                      <p:cNvPicPr>
                        <a:picLocks noChangeAspect="1"/>
                      </p:cNvPicPr>
                      <p:nvPr/>
                    </p:nvPicPr>
                    <p:blipFill>
                      <a:blip r:embed="rId3"/>
                      <a:stretch>
                        <a:fillRect/>
                      </a:stretch>
                    </p:blipFill>
                    <p:spPr>
                      <a:xfrm>
                        <a:off x="5865583" y="2988221"/>
                        <a:ext cx="4476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352466" y="4266218"/>
          <a:ext cx="895350" cy="695325"/>
        </p:xfrm>
        <a:graphic>
          <a:graphicData uri="http://schemas.openxmlformats.org/presentationml/2006/ole">
            <mc:AlternateContent xmlns:mc="http://schemas.openxmlformats.org/markup-compatibility/2006">
              <mc:Choice xmlns:v="urn:schemas-microsoft-com:vml" Requires="v">
                <p:oleObj spid="_x0000_s43010" name="Equation" r:id="rId4" imgW="23774400" imgH="18288000" progId="Equation.DSMT4">
                  <p:embed/>
                </p:oleObj>
              </mc:Choice>
              <mc:Fallback>
                <p:oleObj name="Equation" r:id="rId4" imgW="23774400" imgH="18288000" progId="Equation.DSMT4">
                  <p:embed/>
                  <p:pic>
                    <p:nvPicPr>
                      <p:cNvPr id="0" name="图片 43009"/>
                      <p:cNvPicPr>
                        <a:picLocks noChangeAspect="1"/>
                      </p:cNvPicPr>
                      <p:nvPr/>
                    </p:nvPicPr>
                    <p:blipFill>
                      <a:blip r:embed="rId5"/>
                      <a:stretch>
                        <a:fillRect/>
                      </a:stretch>
                    </p:blipFill>
                    <p:spPr>
                      <a:xfrm>
                        <a:off x="4352466" y="4266218"/>
                        <a:ext cx="895350" cy="695325"/>
                      </a:xfrm>
                      <a:prstGeom prst="rect">
                        <a:avLst/>
                      </a:prstGeom>
                      <a:noFill/>
                      <a:ln w="9525">
                        <a:noFill/>
                      </a:ln>
                    </p:spPr>
                  </p:pic>
                </p:oleObj>
              </mc:Fallback>
            </mc:AlternateContent>
          </a:graphicData>
        </a:graphic>
      </p:graphicFrame>
      <p:sp>
        <p:nvSpPr>
          <p:cNvPr id="7" name="文本框 8"/>
          <p:cNvSpPr txBox="1"/>
          <p:nvPr/>
        </p:nvSpPr>
        <p:spPr>
          <a:xfrm>
            <a:off x="10980638" y="1836093"/>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54793"/>
            <a:ext cx="11831400" cy="40845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粒子每次经过D形盒之间缝隙的过程中,静电力做功,根据动能定理可得</a:t>
            </a:r>
            <a:br>
              <a:rPr dirty="0"/>
            </a:br>
            <a:r>
              <a:rPr lang="zh-CN" altLang="en-US" sz="2410" i="1" kern="0" dirty="0" smtClean="0">
                <a:solidFill>
                  <a:srgbClr val="000000"/>
                </a:solidFill>
                <a:latin typeface="Times New Roman" panose="02020603050405020304" pitchFamily="65" charset="-122"/>
                <a:ea typeface="楷体_GB2312" pitchFamily="65" charset="-122"/>
              </a:rPr>
              <a:t>qU</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,即动能增加</a:t>
            </a:r>
            <a:r>
              <a:rPr lang="zh-CN" altLang="en-US" sz="2410" i="1" kern="0" dirty="0" smtClean="0">
                <a:solidFill>
                  <a:srgbClr val="000000"/>
                </a:solidFill>
                <a:latin typeface="Times New Roman" panose="02020603050405020304" pitchFamily="65" charset="-122"/>
                <a:ea typeface="楷体_GB2312" pitchFamily="65" charset="-122"/>
              </a:rPr>
              <a:t>qU</a:t>
            </a:r>
            <a:r>
              <a:rPr lang="zh-CN" altLang="en-US" sz="2410" kern="0" dirty="0" smtClean="0">
                <a:solidFill>
                  <a:srgbClr val="000000"/>
                </a:solidFill>
                <a:latin typeface="Times New Roman" panose="02020603050405020304" pitchFamily="65" charset="-122"/>
                <a:ea typeface="楷体_GB2312" pitchFamily="65" charset="-122"/>
              </a:rPr>
              <a:t>,由动能表达式</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可知第</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次经过D形盒之间缝隙速度变化</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量的大小Δ</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610" kern="0" spc="13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610" kern="0" spc="40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8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A正确,B错误</a:t>
            </a:r>
            <a:r>
              <a:rPr lang="zh-CN" altLang="en-US" sz="2410" kern="0" dirty="0" smtClean="0">
                <a:solidFill>
                  <a:srgbClr val="000000"/>
                </a:solidFill>
                <a:latin typeface="Times New Roman" panose="02020603050405020304" pitchFamily="65" charset="-122"/>
                <a:ea typeface="楷体_GB2312" pitchFamily="65" charset="-122"/>
              </a:rPr>
              <a:t>。粒子在磁场中受洛伦兹力做匀速圆周运</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动,洛伦兹力不做功,故粒子在D形盒内运动半圈后动能保持不变,</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。粒子在磁场</a:t>
            </a:r>
            <a:br>
              <a:rPr dirty="0"/>
            </a:br>
            <a:r>
              <a:rPr lang="zh-CN" altLang="en-US" sz="2410" kern="0" dirty="0" smtClean="0">
                <a:solidFill>
                  <a:srgbClr val="000000"/>
                </a:solidFill>
                <a:latin typeface="Times New Roman" panose="02020603050405020304" pitchFamily="65" charset="-122"/>
                <a:ea typeface="楷体_GB2312" pitchFamily="65" charset="-122"/>
              </a:rPr>
              <a:t>中做匀速圆周运动,有</a:t>
            </a:r>
            <a:r>
              <a:rPr lang="zh-CN" altLang="en-US" sz="2410" i="1" kern="0" dirty="0" smtClean="0">
                <a:solidFill>
                  <a:srgbClr val="000000"/>
                </a:solidFill>
                <a:latin typeface="Times New Roman" panose="02020603050405020304" pitchFamily="65" charset="-122"/>
                <a:ea typeface="楷体_GB2312" pitchFamily="65" charset="-122"/>
              </a:rPr>
              <a:t>qvB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,粒子离开D形盒时,粒子轨道半径为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,其动能</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45" kern="0" spc="-1318"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20" kern="0" spc="383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5803725" y="1195285"/>
          <a:ext cx="219075" cy="657225"/>
        </p:xfrm>
        <a:graphic>
          <a:graphicData uri="http://schemas.openxmlformats.org/presentationml/2006/ole">
            <mc:AlternateContent xmlns:mc="http://schemas.openxmlformats.org/markup-compatibility/2006">
              <mc:Choice xmlns:v="urn:schemas-microsoft-com:vml" Requires="v">
                <p:oleObj spid="_x0000_s44033" name="Equation" r:id="rId1" imgW="5791200" imgH="17373600" progId="Equation.DSMT4">
                  <p:embed/>
                </p:oleObj>
              </mc:Choice>
              <mc:Fallback>
                <p:oleObj name="Equation" r:id="rId1" imgW="5791200" imgH="17373600" progId="Equation.DSMT4">
                  <p:embed/>
                  <p:pic>
                    <p:nvPicPr>
                      <p:cNvPr id="0" name="图片 44032"/>
                      <p:cNvPicPr>
                        <a:picLocks noChangeAspect="1"/>
                      </p:cNvPicPr>
                      <p:nvPr/>
                    </p:nvPicPr>
                    <p:blipFill>
                      <a:blip r:embed="rId2"/>
                      <a:stretch>
                        <a:fillRect/>
                      </a:stretch>
                    </p:blipFill>
                    <p:spPr>
                      <a:xfrm>
                        <a:off x="5803725" y="119528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297891" y="2063768"/>
          <a:ext cx="381000" cy="352425"/>
        </p:xfrm>
        <a:graphic>
          <a:graphicData uri="http://schemas.openxmlformats.org/presentationml/2006/ole">
            <mc:AlternateContent xmlns:mc="http://schemas.openxmlformats.org/markup-compatibility/2006">
              <mc:Choice xmlns:v="urn:schemas-microsoft-com:vml" Requires="v">
                <p:oleObj spid="_x0000_s44034" name="Equation" r:id="rId3" imgW="10058400" imgH="9448800" progId="Equation.DSMT4">
                  <p:embed/>
                </p:oleObj>
              </mc:Choice>
              <mc:Fallback>
                <p:oleObj name="Equation" r:id="rId3" imgW="10058400" imgH="9448800" progId="Equation.DSMT4">
                  <p:embed/>
                  <p:pic>
                    <p:nvPicPr>
                      <p:cNvPr id="0" name="图片 44033"/>
                      <p:cNvPicPr>
                        <a:picLocks noChangeAspect="1"/>
                      </p:cNvPicPr>
                      <p:nvPr/>
                    </p:nvPicPr>
                    <p:blipFill>
                      <a:blip r:embed="rId4"/>
                      <a:stretch>
                        <a:fillRect/>
                      </a:stretch>
                    </p:blipFill>
                    <p:spPr>
                      <a:xfrm>
                        <a:off x="2297891" y="2063768"/>
                        <a:ext cx="381000" cy="352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80792" y="2063768"/>
          <a:ext cx="714375" cy="352424"/>
        </p:xfrm>
        <a:graphic>
          <a:graphicData uri="http://schemas.openxmlformats.org/presentationml/2006/ole">
            <mc:AlternateContent xmlns:mc="http://schemas.openxmlformats.org/markup-compatibility/2006">
              <mc:Choice xmlns:v="urn:schemas-microsoft-com:vml" Requires="v">
                <p:oleObj spid="_x0000_s44035" name="Equation" r:id="rId5" imgW="18897600" imgH="9448800" progId="Equation.DSMT4">
                  <p:embed/>
                </p:oleObj>
              </mc:Choice>
              <mc:Fallback>
                <p:oleObj name="Equation" r:id="rId5" imgW="18897600" imgH="9448800" progId="Equation.DSMT4">
                  <p:embed/>
                  <p:pic>
                    <p:nvPicPr>
                      <p:cNvPr id="0" name="图片 44034"/>
                      <p:cNvPicPr>
                        <a:picLocks noChangeAspect="1"/>
                      </p:cNvPicPr>
                      <p:nvPr/>
                    </p:nvPicPr>
                    <p:blipFill>
                      <a:blip r:embed="rId6"/>
                      <a:stretch>
                        <a:fillRect/>
                      </a:stretch>
                    </p:blipFill>
                    <p:spPr>
                      <a:xfrm>
                        <a:off x="2780792" y="2063768"/>
                        <a:ext cx="714375" cy="3524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597067" y="1894253"/>
          <a:ext cx="790574" cy="733425"/>
        </p:xfrm>
        <a:graphic>
          <a:graphicData uri="http://schemas.openxmlformats.org/presentationml/2006/ole">
            <mc:AlternateContent xmlns:mc="http://schemas.openxmlformats.org/markup-compatibility/2006">
              <mc:Choice xmlns:v="urn:schemas-microsoft-com:vml" Requires="v">
                <p:oleObj spid="_x0000_s44036" name="Equation" r:id="rId7" imgW="21031200" imgH="19507200" progId="Equation.DSMT4">
                  <p:embed/>
                </p:oleObj>
              </mc:Choice>
              <mc:Fallback>
                <p:oleObj name="Equation" r:id="rId7" imgW="21031200" imgH="19507200" progId="Equation.DSMT4">
                  <p:embed/>
                  <p:pic>
                    <p:nvPicPr>
                      <p:cNvPr id="0" name="图片 44035"/>
                      <p:cNvPicPr>
                        <a:picLocks noChangeAspect="1"/>
                      </p:cNvPicPr>
                      <p:nvPr/>
                    </p:nvPicPr>
                    <p:blipFill>
                      <a:blip r:embed="rId8"/>
                      <a:stretch>
                        <a:fillRect/>
                      </a:stretch>
                    </p:blipFill>
                    <p:spPr>
                      <a:xfrm>
                        <a:off x="3597067" y="1894253"/>
                        <a:ext cx="790574" cy="7334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151857" y="3211410"/>
          <a:ext cx="314325" cy="695325"/>
        </p:xfrm>
        <a:graphic>
          <a:graphicData uri="http://schemas.openxmlformats.org/presentationml/2006/ole">
            <mc:AlternateContent xmlns:mc="http://schemas.openxmlformats.org/markup-compatibility/2006">
              <mc:Choice xmlns:v="urn:schemas-microsoft-com:vml" Requires="v">
                <p:oleObj spid="_x0000_s44037" name="Equation" r:id="rId9" imgW="8229600" imgH="18288000" progId="Equation.DSMT4">
                  <p:embed/>
                </p:oleObj>
              </mc:Choice>
              <mc:Fallback>
                <p:oleObj name="Equation" r:id="rId9" imgW="8229600" imgH="18288000" progId="Equation.DSMT4">
                  <p:embed/>
                  <p:pic>
                    <p:nvPicPr>
                      <p:cNvPr id="0" name="图片 44036"/>
                      <p:cNvPicPr>
                        <a:picLocks noChangeAspect="1"/>
                      </p:cNvPicPr>
                      <p:nvPr/>
                    </p:nvPicPr>
                    <p:blipFill>
                      <a:blip r:embed="rId10"/>
                      <a:stretch>
                        <a:fillRect/>
                      </a:stretch>
                    </p:blipFill>
                    <p:spPr>
                      <a:xfrm>
                        <a:off x="4151857" y="3211410"/>
                        <a:ext cx="314325" cy="6953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738345" y="3249250"/>
          <a:ext cx="219075" cy="657225"/>
        </p:xfrm>
        <a:graphic>
          <a:graphicData uri="http://schemas.openxmlformats.org/presentationml/2006/ole">
            <mc:AlternateContent xmlns:mc="http://schemas.openxmlformats.org/markup-compatibility/2006">
              <mc:Choice xmlns:v="urn:schemas-microsoft-com:vml" Requires="v">
                <p:oleObj spid="_x0000_s44038" name="Equation" r:id="rId11" imgW="5791200" imgH="17373600" progId="Equation.DSMT4">
                  <p:embed/>
                </p:oleObj>
              </mc:Choice>
              <mc:Fallback>
                <p:oleObj name="Equation" r:id="rId11" imgW="5791200" imgH="17373600" progId="Equation.DSMT4">
                  <p:embed/>
                  <p:pic>
                    <p:nvPicPr>
                      <p:cNvPr id="0" name="图片 44037"/>
                      <p:cNvPicPr>
                        <a:picLocks noChangeAspect="1"/>
                      </p:cNvPicPr>
                      <p:nvPr/>
                    </p:nvPicPr>
                    <p:blipFill>
                      <a:blip r:embed="rId12"/>
                      <a:stretch>
                        <a:fillRect/>
                      </a:stretch>
                    </p:blipFill>
                    <p:spPr>
                      <a:xfrm>
                        <a:off x="10738345" y="3249250"/>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127990" y="3949081"/>
          <a:ext cx="895350" cy="695324"/>
        </p:xfrm>
        <a:graphic>
          <a:graphicData uri="http://schemas.openxmlformats.org/presentationml/2006/ole">
            <mc:AlternateContent xmlns:mc="http://schemas.openxmlformats.org/markup-compatibility/2006">
              <mc:Choice xmlns:v="urn:schemas-microsoft-com:vml" Requires="v">
                <p:oleObj spid="_x0000_s44039" name="Equation" r:id="rId13" imgW="23774400" imgH="18288000" progId="Equation.DSMT4">
                  <p:embed/>
                </p:oleObj>
              </mc:Choice>
              <mc:Fallback>
                <p:oleObj name="Equation" r:id="rId13" imgW="23774400" imgH="18288000" progId="Equation.DSMT4">
                  <p:embed/>
                  <p:pic>
                    <p:nvPicPr>
                      <p:cNvPr id="0" name="图片 44038"/>
                      <p:cNvPicPr>
                        <a:picLocks noChangeAspect="1"/>
                      </p:cNvPicPr>
                      <p:nvPr/>
                    </p:nvPicPr>
                    <p:blipFill>
                      <a:blip r:embed="rId14"/>
                      <a:stretch>
                        <a:fillRect/>
                      </a:stretch>
                    </p:blipFill>
                    <p:spPr>
                      <a:xfrm>
                        <a:off x="2127990" y="3949081"/>
                        <a:ext cx="895350"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7525" y="611957"/>
            <a:ext cx="11831400" cy="42720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设三角形</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ACD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的边长为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处导线在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点产生的磁感应强度的大小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5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导线在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点产生的磁感应强度的大小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5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,如图所示,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处的合磁感应强度的大小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cos 60°+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60°=</a:t>
            </a:r>
            <a:r>
              <a:rPr lang="zh-CN" altLang="en-US" sz="2775" kern="0" spc="-22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处导线在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点产生的磁感应强度的大小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4425" kern="0" spc="67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25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处导</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线在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点产生的磁感应强度的大小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4</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4230" kern="0" spc="-7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处的合磁感应强度的大小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955" kern="0" spc="6596"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9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731601" y="710489"/>
          <a:ext cx="323850" cy="657225"/>
        </p:xfrm>
        <a:graphic>
          <a:graphicData uri="http://schemas.openxmlformats.org/presentationml/2006/ole">
            <mc:AlternateContent xmlns:mc="http://schemas.openxmlformats.org/markup-compatibility/2006">
              <mc:Choice xmlns:v="urn:schemas-microsoft-com:vml" Requires="v">
                <p:oleObj spid="_x0000_s3073" name="Equation" r:id="rId1" imgW="8534400" imgH="17373600" progId="Equation.DSMT4">
                  <p:embed/>
                </p:oleObj>
              </mc:Choice>
              <mc:Fallback>
                <p:oleObj name="Equation" r:id="rId1" imgW="8534400" imgH="17373600" progId="Equation.DSMT4">
                  <p:embed/>
                  <p:pic>
                    <p:nvPicPr>
                      <p:cNvPr id="0" name="图片 3072"/>
                      <p:cNvPicPr>
                        <a:picLocks noChangeAspect="1"/>
                      </p:cNvPicPr>
                      <p:nvPr/>
                    </p:nvPicPr>
                    <p:blipFill>
                      <a:blip r:embed="rId2"/>
                      <a:stretch>
                        <a:fillRect/>
                      </a:stretch>
                    </p:blipFill>
                    <p:spPr>
                      <a:xfrm>
                        <a:off x="10731601" y="710489"/>
                        <a:ext cx="3238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694862" y="1411702"/>
          <a:ext cx="323850" cy="657225"/>
        </p:xfrm>
        <a:graphic>
          <a:graphicData uri="http://schemas.openxmlformats.org/presentationml/2006/ole">
            <mc:AlternateContent xmlns:mc="http://schemas.openxmlformats.org/markup-compatibility/2006">
              <mc:Choice xmlns:v="urn:schemas-microsoft-com:vml" Requires="v">
                <p:oleObj spid="_x0000_s3074" name="Equation" r:id="rId3" imgW="8534400" imgH="17373600" progId="Equation.DSMT4">
                  <p:embed/>
                </p:oleObj>
              </mc:Choice>
              <mc:Fallback>
                <p:oleObj name="Equation" r:id="rId3" imgW="8534400" imgH="17373600" progId="Equation.DSMT4">
                  <p:embed/>
                  <p:pic>
                    <p:nvPicPr>
                      <p:cNvPr id="0" name="图片 3073"/>
                      <p:cNvPicPr>
                        <a:picLocks noChangeAspect="1"/>
                      </p:cNvPicPr>
                      <p:nvPr/>
                    </p:nvPicPr>
                    <p:blipFill>
                      <a:blip r:embed="rId4"/>
                      <a:stretch>
                        <a:fillRect/>
                      </a:stretch>
                    </p:blipFill>
                    <p:spPr>
                      <a:xfrm>
                        <a:off x="5694862" y="1411702"/>
                        <a:ext cx="32385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347790" y="2335381"/>
          <a:ext cx="323850" cy="657225"/>
        </p:xfrm>
        <a:graphic>
          <a:graphicData uri="http://schemas.openxmlformats.org/presentationml/2006/ole">
            <mc:AlternateContent xmlns:mc="http://schemas.openxmlformats.org/markup-compatibility/2006">
              <mc:Choice xmlns:v="urn:schemas-microsoft-com:vml" Requires="v">
                <p:oleObj spid="_x0000_s3075" name="Equation" r:id="rId5" imgW="8534400" imgH="17373600" progId="Equation.DSMT4">
                  <p:embed/>
                </p:oleObj>
              </mc:Choice>
              <mc:Fallback>
                <p:oleObj name="Equation" r:id="rId5" imgW="8534400" imgH="17373600" progId="Equation.DSMT4">
                  <p:embed/>
                  <p:pic>
                    <p:nvPicPr>
                      <p:cNvPr id="0" name="图片 3074"/>
                      <p:cNvPicPr>
                        <a:picLocks noChangeAspect="1"/>
                      </p:cNvPicPr>
                      <p:nvPr/>
                    </p:nvPicPr>
                    <p:blipFill>
                      <a:blip r:embed="rId6"/>
                      <a:stretch>
                        <a:fillRect/>
                      </a:stretch>
                    </p:blipFill>
                    <p:spPr>
                      <a:xfrm>
                        <a:off x="3347790" y="2335381"/>
                        <a:ext cx="3238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468470" y="2344571"/>
          <a:ext cx="647699" cy="1047749"/>
        </p:xfrm>
        <a:graphic>
          <a:graphicData uri="http://schemas.openxmlformats.org/presentationml/2006/ole">
            <mc:AlternateContent xmlns:mc="http://schemas.openxmlformats.org/markup-compatibility/2006">
              <mc:Choice xmlns:v="urn:schemas-microsoft-com:vml" Requires="v">
                <p:oleObj spid="_x0000_s3076" name="Equation" r:id="rId7" imgW="17068800" imgH="27736800" progId="Equation.DSMT4">
                  <p:embed/>
                </p:oleObj>
              </mc:Choice>
              <mc:Fallback>
                <p:oleObj name="Equation" r:id="rId7" imgW="17068800" imgH="27736800" progId="Equation.DSMT4">
                  <p:embed/>
                  <p:pic>
                    <p:nvPicPr>
                      <p:cNvPr id="0" name="图片 3075"/>
                      <p:cNvPicPr>
                        <a:picLocks noChangeAspect="1"/>
                      </p:cNvPicPr>
                      <p:nvPr/>
                    </p:nvPicPr>
                    <p:blipFill>
                      <a:blip r:embed="rId8"/>
                      <a:stretch>
                        <a:fillRect/>
                      </a:stretch>
                    </p:blipFill>
                    <p:spPr>
                      <a:xfrm>
                        <a:off x="9468470" y="2344571"/>
                        <a:ext cx="647699" cy="104774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260558" y="2279459"/>
          <a:ext cx="542925" cy="714375"/>
        </p:xfrm>
        <a:graphic>
          <a:graphicData uri="http://schemas.openxmlformats.org/presentationml/2006/ole">
            <mc:AlternateContent xmlns:mc="http://schemas.openxmlformats.org/markup-compatibility/2006">
              <mc:Choice xmlns:v="urn:schemas-microsoft-com:vml" Requires="v">
                <p:oleObj spid="_x0000_s3077" name="Equation" r:id="rId9" imgW="14325600" imgH="18897600" progId="Equation.DSMT4">
                  <p:embed/>
                </p:oleObj>
              </mc:Choice>
              <mc:Fallback>
                <p:oleObj name="Equation" r:id="rId9" imgW="14325600" imgH="18897600" progId="Equation.DSMT4">
                  <p:embed/>
                  <p:pic>
                    <p:nvPicPr>
                      <p:cNvPr id="0" name="图片 3076"/>
                      <p:cNvPicPr>
                        <a:picLocks noChangeAspect="1"/>
                      </p:cNvPicPr>
                      <p:nvPr/>
                    </p:nvPicPr>
                    <p:blipFill>
                      <a:blip r:embed="rId10"/>
                      <a:stretch>
                        <a:fillRect/>
                      </a:stretch>
                    </p:blipFill>
                    <p:spPr>
                      <a:xfrm>
                        <a:off x="10260558" y="2279459"/>
                        <a:ext cx="542925"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371679" y="3378287"/>
          <a:ext cx="447675" cy="990600"/>
        </p:xfrm>
        <a:graphic>
          <a:graphicData uri="http://schemas.openxmlformats.org/presentationml/2006/ole">
            <mc:AlternateContent xmlns:mc="http://schemas.openxmlformats.org/markup-compatibility/2006">
              <mc:Choice xmlns:v="urn:schemas-microsoft-com:vml" Requires="v">
                <p:oleObj spid="_x0000_s3078" name="Equation" r:id="rId11" imgW="11887200" imgH="26212800" progId="Equation.DSMT4">
                  <p:embed/>
                </p:oleObj>
              </mc:Choice>
              <mc:Fallback>
                <p:oleObj name="Equation" r:id="rId11" imgW="11887200" imgH="26212800" progId="Equation.DSMT4">
                  <p:embed/>
                  <p:pic>
                    <p:nvPicPr>
                      <p:cNvPr id="0" name="图片 3077"/>
                      <p:cNvPicPr>
                        <a:picLocks noChangeAspect="1"/>
                      </p:cNvPicPr>
                      <p:nvPr/>
                    </p:nvPicPr>
                    <p:blipFill>
                      <a:blip r:embed="rId12"/>
                      <a:stretch>
                        <a:fillRect/>
                      </a:stretch>
                    </p:blipFill>
                    <p:spPr>
                      <a:xfrm>
                        <a:off x="5371679" y="3378287"/>
                        <a:ext cx="447675" cy="9906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0484256" y="3464012"/>
          <a:ext cx="1085850" cy="457200"/>
        </p:xfrm>
        <a:graphic>
          <a:graphicData uri="http://schemas.openxmlformats.org/presentationml/2006/ole">
            <mc:AlternateContent xmlns:mc="http://schemas.openxmlformats.org/markup-compatibility/2006">
              <mc:Choice xmlns:v="urn:schemas-microsoft-com:vml" Requires="v">
                <p:oleObj spid="_x0000_s3079" name="Equation" r:id="rId13" imgW="28651200" imgH="12192000" progId="Equation.DSMT4">
                  <p:embed/>
                </p:oleObj>
              </mc:Choice>
              <mc:Fallback>
                <p:oleObj name="Equation" r:id="rId13" imgW="28651200" imgH="12192000" progId="Equation.DSMT4">
                  <p:embed/>
                  <p:pic>
                    <p:nvPicPr>
                      <p:cNvPr id="0" name="图片 3078"/>
                      <p:cNvPicPr>
                        <a:picLocks noChangeAspect="1"/>
                      </p:cNvPicPr>
                      <p:nvPr/>
                    </p:nvPicPr>
                    <p:blipFill>
                      <a:blip r:embed="rId14"/>
                      <a:stretch>
                        <a:fillRect/>
                      </a:stretch>
                    </p:blipFill>
                    <p:spPr>
                      <a:xfrm>
                        <a:off x="10484256" y="3464012"/>
                        <a:ext cx="1085850" cy="4572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40573" y="4184670"/>
          <a:ext cx="542924" cy="714375"/>
        </p:xfrm>
        <a:graphic>
          <a:graphicData uri="http://schemas.openxmlformats.org/presentationml/2006/ole">
            <mc:AlternateContent xmlns:mc="http://schemas.openxmlformats.org/markup-compatibility/2006">
              <mc:Choice xmlns:v="urn:schemas-microsoft-com:vml" Requires="v">
                <p:oleObj spid="_x0000_s3080" name="Equation" r:id="rId15" imgW="14325600" imgH="18897600" progId="Equation.DSMT4">
                  <p:embed/>
                </p:oleObj>
              </mc:Choice>
              <mc:Fallback>
                <p:oleObj name="Equation" r:id="rId15" imgW="14325600" imgH="18897600" progId="Equation.DSMT4">
                  <p:embed/>
                  <p:pic>
                    <p:nvPicPr>
                      <p:cNvPr id="0" name="图片 3079"/>
                      <p:cNvPicPr>
                        <a:picLocks noChangeAspect="1"/>
                      </p:cNvPicPr>
                      <p:nvPr/>
                    </p:nvPicPr>
                    <p:blipFill>
                      <a:blip r:embed="rId16"/>
                      <a:stretch>
                        <a:fillRect/>
                      </a:stretch>
                    </p:blipFill>
                    <p:spPr>
                      <a:xfrm>
                        <a:off x="640573" y="4184670"/>
                        <a:ext cx="542924" cy="714375"/>
                      </a:xfrm>
                      <a:prstGeom prst="rect">
                        <a:avLst/>
                      </a:prstGeom>
                      <a:noFill/>
                      <a:ln w="9525">
                        <a:noFill/>
                      </a:ln>
                    </p:spPr>
                  </p:pic>
                </p:oleObj>
              </mc:Fallback>
            </mc:AlternateContent>
          </a:graphicData>
        </a:graphic>
      </p:graphicFrame>
      <p:pic>
        <p:nvPicPr>
          <p:cNvPr id="12" name="图片 3" descr="textimage14.jpeg"/>
          <p:cNvPicPr>
            <a:picLocks noChangeAspect="1"/>
          </p:cNvPicPr>
          <p:nvPr/>
        </p:nvPicPr>
        <p:blipFill>
          <a:blip r:embed="rId17" cstate="print"/>
          <a:stretch>
            <a:fillRect/>
          </a:stretch>
        </p:blipFill>
        <p:spPr>
          <a:xfrm>
            <a:off x="5219998" y="4572397"/>
            <a:ext cx="1889244" cy="1822788"/>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4778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dirty="0" smtClean="0">
                <a:solidFill>
                  <a:srgbClr val="DE0000"/>
                </a:solidFill>
                <a:latin typeface="微软雅黑" panose="020B0503020204020204" pitchFamily="34" charset="-122"/>
                <a:ea typeface="微软雅黑" panose="020B0503020204020204" pitchFamily="34" charset="-122"/>
              </a:rPr>
              <a:t>题型3　质谱仪</a:t>
            </a:r>
            <a:endParaRPr lang="zh-CN" altLang="en-US" sz="2400" b="1"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.原理图(如图所示</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.物理分析</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(1)加速电场:</a:t>
            </a:r>
            <a:r>
              <a:rPr lang="zh-CN" altLang="en-US" sz="2410" i="1" kern="0" dirty="0" smtClean="0">
                <a:solidFill>
                  <a:srgbClr val="000000"/>
                </a:solidFill>
                <a:latin typeface="Times New Roman" panose="02020603050405020304" pitchFamily="65" charset="-122"/>
                <a:ea typeface="华文细黑" panose="02010600040101010101" pitchFamily="65" charset="-122"/>
              </a:rPr>
              <a:t>qU</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(2)偏转磁场:</a:t>
            </a:r>
            <a:r>
              <a:rPr lang="zh-CN" altLang="en-US" sz="2410" i="1" kern="0" dirty="0" smtClean="0">
                <a:solidFill>
                  <a:srgbClr val="000000"/>
                </a:solidFill>
                <a:latin typeface="Times New Roman" panose="02020603050405020304" pitchFamily="65" charset="-122"/>
                <a:ea typeface="华文细黑" panose="02010600040101010101" pitchFamily="65" charset="-122"/>
              </a:rPr>
              <a:t>qvB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8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88.jpeg"/>
          <p:cNvPicPr>
            <a:picLocks noChangeAspect="1"/>
          </p:cNvPicPr>
          <p:nvPr/>
        </p:nvPicPr>
        <p:blipFill>
          <a:blip r:embed="rId1" cstate="print"/>
          <a:stretch>
            <a:fillRect/>
          </a:stretch>
        </p:blipFill>
        <p:spPr>
          <a:xfrm>
            <a:off x="6516142" y="971997"/>
            <a:ext cx="3229782" cy="2566367"/>
          </a:xfrm>
          <a:prstGeom prst="rect">
            <a:avLst/>
          </a:prstGeom>
        </p:spPr>
      </p:pic>
      <p:graphicFrame>
        <p:nvGraphicFramePr>
          <p:cNvPr id="5" name="对象 4"/>
          <p:cNvGraphicFramePr>
            <a:graphicFrameLocks noChangeAspect="1"/>
          </p:cNvGraphicFramePr>
          <p:nvPr/>
        </p:nvGraphicFramePr>
        <p:xfrm>
          <a:off x="2680374" y="2429160"/>
          <a:ext cx="219075" cy="657225"/>
        </p:xfrm>
        <a:graphic>
          <a:graphicData uri="http://schemas.openxmlformats.org/presentationml/2006/ole">
            <mc:AlternateContent xmlns:mc="http://schemas.openxmlformats.org/markup-compatibility/2006">
              <mc:Choice xmlns:v="urn:schemas-microsoft-com:vml" Requires="v">
                <p:oleObj spid="_x0000_s45057" name="Equation" r:id="rId2" imgW="5791200" imgH="17373600" progId="Equation.DSMT4">
                  <p:embed/>
                </p:oleObj>
              </mc:Choice>
              <mc:Fallback>
                <p:oleObj name="Equation" r:id="rId2" imgW="5791200" imgH="17373600" progId="Equation.DSMT4">
                  <p:embed/>
                  <p:pic>
                    <p:nvPicPr>
                      <p:cNvPr id="0" name="图片 45056"/>
                      <p:cNvPicPr>
                        <a:picLocks noChangeAspect="1"/>
                      </p:cNvPicPr>
                      <p:nvPr/>
                    </p:nvPicPr>
                    <p:blipFill>
                      <a:blip r:embed="rId3"/>
                      <a:stretch>
                        <a:fillRect/>
                      </a:stretch>
                    </p:blipFill>
                    <p:spPr>
                      <a:xfrm>
                        <a:off x="2680374" y="2429160"/>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77720" y="3132237"/>
          <a:ext cx="514349" cy="695324"/>
        </p:xfrm>
        <a:graphic>
          <a:graphicData uri="http://schemas.openxmlformats.org/presentationml/2006/ole">
            <mc:AlternateContent xmlns:mc="http://schemas.openxmlformats.org/markup-compatibility/2006">
              <mc:Choice xmlns:v="urn:schemas-microsoft-com:vml" Requires="v">
                <p:oleObj spid="_x0000_s45058" name="Equation" r:id="rId4" imgW="13716000" imgH="18288000" progId="Equation.DSMT4">
                  <p:embed/>
                </p:oleObj>
              </mc:Choice>
              <mc:Fallback>
                <p:oleObj name="Equation" r:id="rId4" imgW="13716000" imgH="18288000" progId="Equation.DSMT4">
                  <p:embed/>
                  <p:pic>
                    <p:nvPicPr>
                      <p:cNvPr id="0" name="图片 45057"/>
                      <p:cNvPicPr>
                        <a:picLocks noChangeAspect="1"/>
                      </p:cNvPicPr>
                      <p:nvPr/>
                    </p:nvPicPr>
                    <p:blipFill>
                      <a:blip r:embed="rId5"/>
                      <a:stretch>
                        <a:fillRect/>
                      </a:stretch>
                    </p:blipFill>
                    <p:spPr>
                      <a:xfrm>
                        <a:off x="2777720" y="3132237"/>
                        <a:ext cx="514349" cy="695324"/>
                      </a:xfrm>
                      <a:prstGeom prst="rect">
                        <a:avLst/>
                      </a:prstGeom>
                      <a:noFill/>
                      <a:ln w="9525">
                        <a:noFill/>
                      </a:ln>
                    </p:spPr>
                  </p:pic>
                </p:oleObj>
              </mc:Fallback>
            </mc:AlternateContent>
          </a:graphicData>
        </a:graphic>
      </p:graphicFrame>
      <p:sp>
        <p:nvSpPr>
          <p:cNvPr id="7" name="TextBox 2"/>
          <p:cNvSpPr txBox="1"/>
          <p:nvPr/>
        </p:nvSpPr>
        <p:spPr>
          <a:xfrm>
            <a:off x="468000" y="3942554"/>
            <a:ext cx="11831400" cy="8184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(3)由(1)(2)可得</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945" kern="0" spc="-847" dirty="0" smtClean="0">
                <a:solidFill>
                  <a:srgbClr val="000000"/>
                </a:solidFill>
                <a:latin typeface="Times New Roman" panose="02020603050405020304" pitchFamily="65" charset="-122"/>
                <a:ea typeface="华文细黑" panose="02010600040101010101" pitchFamily="65" charset="-122"/>
              </a:rPr>
              <a:t> </a:t>
            </a:r>
            <a:r>
              <a:rPr lang="zh-CN" altLang="en-US" sz="3545" kern="0" spc="327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120" kern="0" spc="258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945" kern="0" spc="-77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945" kern="0" spc="177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nvGraphicFramePr>
        <p:xfrm>
          <a:off x="2743104" y="4106181"/>
          <a:ext cx="266699" cy="657225"/>
        </p:xfrm>
        <a:graphic>
          <a:graphicData uri="http://schemas.openxmlformats.org/presentationml/2006/ole">
            <mc:AlternateContent xmlns:mc="http://schemas.openxmlformats.org/markup-compatibility/2006">
              <mc:Choice xmlns:v="urn:schemas-microsoft-com:vml" Requires="v">
                <p:oleObj spid="_x0000_s45059" name="Equation" r:id="rId6" imgW="7010400" imgH="17373600" progId="Equation.DSMT4">
                  <p:embed/>
                </p:oleObj>
              </mc:Choice>
              <mc:Fallback>
                <p:oleObj name="Equation" r:id="rId6" imgW="7010400" imgH="17373600" progId="Equation.DSMT4">
                  <p:embed/>
                  <p:pic>
                    <p:nvPicPr>
                      <p:cNvPr id="0" name="图片 45058"/>
                      <p:cNvPicPr>
                        <a:picLocks noChangeAspect="1"/>
                      </p:cNvPicPr>
                      <p:nvPr/>
                    </p:nvPicPr>
                    <p:blipFill>
                      <a:blip r:embed="rId7"/>
                      <a:stretch>
                        <a:fillRect/>
                      </a:stretch>
                    </p:blipFill>
                    <p:spPr>
                      <a:xfrm>
                        <a:off x="2743104" y="4106181"/>
                        <a:ext cx="266699"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009804" y="4058333"/>
          <a:ext cx="866775" cy="790575"/>
        </p:xfrm>
        <a:graphic>
          <a:graphicData uri="http://schemas.openxmlformats.org/presentationml/2006/ole">
            <mc:AlternateContent xmlns:mc="http://schemas.openxmlformats.org/markup-compatibility/2006">
              <mc:Choice xmlns:v="urn:schemas-microsoft-com:vml" Requires="v">
                <p:oleObj spid="_x0000_s45060" name="Equation" r:id="rId8" imgW="22860000" imgH="21031200" progId="Equation.DSMT4">
                  <p:embed/>
                </p:oleObj>
              </mc:Choice>
              <mc:Fallback>
                <p:oleObj name="Equation" r:id="rId8" imgW="22860000" imgH="21031200" progId="Equation.DSMT4">
                  <p:embed/>
                  <p:pic>
                    <p:nvPicPr>
                      <p:cNvPr id="0" name="图片 45059"/>
                      <p:cNvPicPr>
                        <a:picLocks noChangeAspect="1"/>
                      </p:cNvPicPr>
                      <p:nvPr/>
                    </p:nvPicPr>
                    <p:blipFill>
                      <a:blip r:embed="rId9"/>
                      <a:stretch>
                        <a:fillRect/>
                      </a:stretch>
                    </p:blipFill>
                    <p:spPr>
                      <a:xfrm>
                        <a:off x="3009804" y="4058333"/>
                        <a:ext cx="866775" cy="7905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335106" y="4068341"/>
          <a:ext cx="723900" cy="695325"/>
        </p:xfrm>
        <a:graphic>
          <a:graphicData uri="http://schemas.openxmlformats.org/presentationml/2006/ole">
            <mc:AlternateContent xmlns:mc="http://schemas.openxmlformats.org/markup-compatibility/2006">
              <mc:Choice xmlns:v="urn:schemas-microsoft-com:vml" Requires="v">
                <p:oleObj spid="_x0000_s45061" name="Equation" r:id="rId10" imgW="19202400" imgH="18288000" progId="Equation.DSMT4">
                  <p:embed/>
                </p:oleObj>
              </mc:Choice>
              <mc:Fallback>
                <p:oleObj name="Equation" r:id="rId10" imgW="19202400" imgH="18288000" progId="Equation.DSMT4">
                  <p:embed/>
                  <p:pic>
                    <p:nvPicPr>
                      <p:cNvPr id="0" name="图片 45060"/>
                      <p:cNvPicPr>
                        <a:picLocks noChangeAspect="1"/>
                      </p:cNvPicPr>
                      <p:nvPr/>
                    </p:nvPicPr>
                    <p:blipFill>
                      <a:blip r:embed="rId11"/>
                      <a:stretch>
                        <a:fillRect/>
                      </a:stretch>
                    </p:blipFill>
                    <p:spPr>
                      <a:xfrm>
                        <a:off x="4335106" y="4068341"/>
                        <a:ext cx="723900" cy="6953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135506" y="4106181"/>
          <a:ext cx="276225" cy="657225"/>
        </p:xfrm>
        <a:graphic>
          <a:graphicData uri="http://schemas.openxmlformats.org/presentationml/2006/ole">
            <mc:AlternateContent xmlns:mc="http://schemas.openxmlformats.org/markup-compatibility/2006">
              <mc:Choice xmlns:v="urn:schemas-microsoft-com:vml" Requires="v">
                <p:oleObj spid="_x0000_s45062" name="Equation" r:id="rId12" imgW="7315200" imgH="17373600" progId="Equation.DSMT4">
                  <p:embed/>
                </p:oleObj>
              </mc:Choice>
              <mc:Fallback>
                <p:oleObj name="Equation" r:id="rId12" imgW="7315200" imgH="17373600" progId="Equation.DSMT4">
                  <p:embed/>
                  <p:pic>
                    <p:nvPicPr>
                      <p:cNvPr id="0" name="图片 45061"/>
                      <p:cNvPicPr>
                        <a:picLocks noChangeAspect="1"/>
                      </p:cNvPicPr>
                      <p:nvPr/>
                    </p:nvPicPr>
                    <p:blipFill>
                      <a:blip r:embed="rId13"/>
                      <a:stretch>
                        <a:fillRect/>
                      </a:stretch>
                    </p:blipFill>
                    <p:spPr>
                      <a:xfrm>
                        <a:off x="5135506" y="4106181"/>
                        <a:ext cx="27622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584305" y="4106181"/>
          <a:ext cx="600074" cy="657224"/>
        </p:xfrm>
        <a:graphic>
          <a:graphicData uri="http://schemas.openxmlformats.org/presentationml/2006/ole">
            <mc:AlternateContent xmlns:mc="http://schemas.openxmlformats.org/markup-compatibility/2006">
              <mc:Choice xmlns:v="urn:schemas-microsoft-com:vml" Requires="v">
                <p:oleObj spid="_x0000_s45063" name="Equation" r:id="rId14" imgW="15849600" imgH="17373600" progId="Equation.DSMT4">
                  <p:embed/>
                </p:oleObj>
              </mc:Choice>
              <mc:Fallback>
                <p:oleObj name="Equation" r:id="rId14" imgW="15849600" imgH="17373600" progId="Equation.DSMT4">
                  <p:embed/>
                  <p:pic>
                    <p:nvPicPr>
                      <p:cNvPr id="0" name="图片 45062"/>
                      <p:cNvPicPr>
                        <a:picLocks noChangeAspect="1"/>
                      </p:cNvPicPr>
                      <p:nvPr/>
                    </p:nvPicPr>
                    <p:blipFill>
                      <a:blip r:embed="rId15"/>
                      <a:stretch>
                        <a:fillRect/>
                      </a:stretch>
                    </p:blipFill>
                    <p:spPr>
                      <a:xfrm>
                        <a:off x="5584305" y="4106181"/>
                        <a:ext cx="60007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7455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4 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(2024甘肃,15,17分)</a:t>
            </a:r>
            <a:r>
              <a:rPr lang="zh-CN" altLang="en-US" sz="2410" kern="0" dirty="0" smtClean="0">
                <a:solidFill>
                  <a:srgbClr val="000000"/>
                </a:solidFill>
                <a:latin typeface="Times New Roman" panose="02020603050405020304" pitchFamily="65" charset="-122"/>
                <a:ea typeface="华文细黑" panose="02010600040101010101" pitchFamily="65" charset="-122"/>
              </a:rPr>
              <a:t>质谱仪是科学研究中的重要仪器,其原理如图所示。Ⅰ为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粒子加速器,加速电压为</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;Ⅱ为速度选择器,匀强电场的电场强度大小为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,方向沿纸面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向下,匀强磁场的磁感应强度大小为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,方向垂直纸面向里;Ⅲ为偏转分离器,匀强磁场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的磁感应强度大小为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,方向垂直纸面向里。从</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点释放初速度为零的带电粒子(不计</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重力),加速后进入速度选择器做直线运动,再由</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点进入分离器做圆周运动,最后打到照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相底片的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点处,运动轨迹如图中虚线所示。</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(1)粒子带正电还是负电?求粒子的比荷。</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(2)求</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点到</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点的距离。</a:t>
            </a:r>
            <a:endParaRPr lang="zh-CN" alt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(3)若速度选择器Ⅱ中匀强电场的电场强度大小变为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略大于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),方向不变,粒子恰</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好垂直打在速度选择器右挡板的</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'点上。求粒子打在</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'点的速度大小。</a:t>
            </a:r>
            <a:endParaRPr lang="zh-CN" altLang="en-US"/>
          </a:p>
          <a:p>
            <a:pPr marL="0" indent="0" eaLnBrk="0" latinLnBrk="1" hangingPunct="0">
              <a:lnSpc>
                <a:spcPct val="150000"/>
              </a:lnSpc>
              <a:spcBef>
                <a:spcPts val="145"/>
              </a:spcBef>
              <a:buNone/>
            </a:pPr>
            <a:r>
              <a:rPr lang="zh-CN" altLang="en-US" sz="13015" kern="0" spc="1698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89.jpeg"/>
          <p:cNvPicPr>
            <a:picLocks noChangeAspect="1"/>
          </p:cNvPicPr>
          <p:nvPr/>
        </p:nvPicPr>
        <p:blipFill>
          <a:blip r:embed="rId1" cstate="print"/>
          <a:stretch>
            <a:fillRect/>
          </a:stretch>
        </p:blipFill>
        <p:spPr>
          <a:xfrm>
            <a:off x="4355902" y="1764085"/>
            <a:ext cx="2945903" cy="2747054"/>
          </a:xfrm>
          <a:prstGeom prst="rect">
            <a:avLst/>
          </a:prstGeom>
        </p:spPr>
      </p:pic>
      <p:sp>
        <p:nvSpPr>
          <p:cNvPr id="4" name="TextBox 2"/>
          <p:cNvSpPr txBox="1"/>
          <p:nvPr/>
        </p:nvSpPr>
        <p:spPr>
          <a:xfrm>
            <a:off x="468000" y="4644405"/>
            <a:ext cx="11831400" cy="149560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(1)带正电    </a:t>
            </a:r>
            <a:r>
              <a:rPr lang="zh-CN" altLang="en-US" sz="3450" kern="0" spc="187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275" kern="0" spc="1599"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3315" kern="0" spc="44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5" name="对象 4"/>
          <p:cNvGraphicFramePr>
            <a:graphicFrameLocks noChangeAspect="1"/>
          </p:cNvGraphicFramePr>
          <p:nvPr/>
        </p:nvGraphicFramePr>
        <p:xfrm>
          <a:off x="2966800" y="4798636"/>
          <a:ext cx="676274" cy="761999"/>
        </p:xfrm>
        <a:graphic>
          <a:graphicData uri="http://schemas.openxmlformats.org/presentationml/2006/ole">
            <mc:AlternateContent xmlns:mc="http://schemas.openxmlformats.org/markup-compatibility/2006">
              <mc:Choice xmlns:v="urn:schemas-microsoft-com:vml" Requires="v">
                <p:oleObj spid="_x0000_s46081" name="Equation" r:id="rId2" imgW="17983200" imgH="20116800" progId="Equation.DSMT4">
                  <p:embed/>
                </p:oleObj>
              </mc:Choice>
              <mc:Fallback>
                <p:oleObj name="Equation" r:id="rId2" imgW="17983200" imgH="20116800" progId="Equation.DSMT4">
                  <p:embed/>
                  <p:pic>
                    <p:nvPicPr>
                      <p:cNvPr id="0" name="图片 46080"/>
                      <p:cNvPicPr>
                        <a:picLocks noChangeAspect="1"/>
                      </p:cNvPicPr>
                      <p:nvPr/>
                    </p:nvPicPr>
                    <p:blipFill>
                      <a:blip r:embed="rId3"/>
                      <a:stretch>
                        <a:fillRect/>
                      </a:stretch>
                    </p:blipFill>
                    <p:spPr>
                      <a:xfrm>
                        <a:off x="2966800" y="4798636"/>
                        <a:ext cx="676274" cy="761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305876" y="4837927"/>
          <a:ext cx="619124" cy="723899"/>
        </p:xfrm>
        <a:graphic>
          <a:graphicData uri="http://schemas.openxmlformats.org/presentationml/2006/ole">
            <mc:AlternateContent xmlns:mc="http://schemas.openxmlformats.org/markup-compatibility/2006">
              <mc:Choice xmlns:v="urn:schemas-microsoft-com:vml" Requires="v">
                <p:oleObj spid="_x0000_s46082" name="Equation" r:id="rId4" imgW="16459200" imgH="19202400" progId="Equation.DSMT4">
                  <p:embed/>
                </p:oleObj>
              </mc:Choice>
              <mc:Fallback>
                <p:oleObj name="Equation" r:id="rId4" imgW="16459200" imgH="19202400" progId="Equation.DSMT4">
                  <p:embed/>
                  <p:pic>
                    <p:nvPicPr>
                      <p:cNvPr id="0" name="图片 46081"/>
                      <p:cNvPicPr>
                        <a:picLocks noChangeAspect="1"/>
                      </p:cNvPicPr>
                      <p:nvPr/>
                    </p:nvPicPr>
                    <p:blipFill>
                      <a:blip r:embed="rId5"/>
                      <a:stretch>
                        <a:fillRect/>
                      </a:stretch>
                    </p:blipFill>
                    <p:spPr>
                      <a:xfrm>
                        <a:off x="4305876" y="4837927"/>
                        <a:ext cx="619124" cy="723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24800" y="5635694"/>
          <a:ext cx="990600" cy="723899"/>
        </p:xfrm>
        <a:graphic>
          <a:graphicData uri="http://schemas.openxmlformats.org/presentationml/2006/ole">
            <mc:AlternateContent xmlns:mc="http://schemas.openxmlformats.org/markup-compatibility/2006">
              <mc:Choice xmlns:v="urn:schemas-microsoft-com:vml" Requires="v">
                <p:oleObj spid="_x0000_s46083" name="Equation" r:id="rId6" imgW="26212800" imgH="19202400" progId="Equation.DSMT4">
                  <p:embed/>
                </p:oleObj>
              </mc:Choice>
              <mc:Fallback>
                <p:oleObj name="Equation" r:id="rId6" imgW="26212800" imgH="19202400" progId="Equation.DSMT4">
                  <p:embed/>
                  <p:pic>
                    <p:nvPicPr>
                      <p:cNvPr id="0" name="图片 46082"/>
                      <p:cNvPicPr>
                        <a:picLocks noChangeAspect="1"/>
                      </p:cNvPicPr>
                      <p:nvPr/>
                    </p:nvPicPr>
                    <p:blipFill>
                      <a:blip r:embed="rId7"/>
                      <a:stretch>
                        <a:fillRect/>
                      </a:stretch>
                    </p:blipFill>
                    <p:spPr>
                      <a:xfrm>
                        <a:off x="824800" y="5635694"/>
                        <a:ext cx="990600"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47500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(1)粒子进入偏转分离器Ⅲ,向上偏转,根据左手定则可知粒子带正电。</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设粒子的质量为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,电荷量为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,粒子进入速度选择器Ⅱ时的速度为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,粒子在速度选择器</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Ⅱ中做匀速直线运动,由平衡条件有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在粒子加速器Ⅰ中,由动能定理有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联立解得,粒子的比荷为</a:t>
            </a:r>
            <a:r>
              <a:rPr lang="zh-CN" altLang="en-US" sz="2975" kern="0" spc="-79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187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(2)由(1)问的分析可知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69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粒子在偏转分离器Ⅲ中做圆周运动,由洛伦兹力提供向心力有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5147990" y="2370953"/>
          <a:ext cx="219075" cy="657225"/>
        </p:xfrm>
        <a:graphic>
          <a:graphicData uri="http://schemas.openxmlformats.org/presentationml/2006/ole">
            <mc:AlternateContent xmlns:mc="http://schemas.openxmlformats.org/markup-compatibility/2006">
              <mc:Choice xmlns:v="urn:schemas-microsoft-com:vml" Requires="v">
                <p:oleObj spid="_x0000_s47105" name="Equation" r:id="rId1" imgW="5791200" imgH="17373600" progId="Equation.DSMT4">
                  <p:embed/>
                </p:oleObj>
              </mc:Choice>
              <mc:Fallback>
                <p:oleObj name="Equation" r:id="rId1" imgW="5791200" imgH="17373600" progId="Equation.DSMT4">
                  <p:embed/>
                  <p:pic>
                    <p:nvPicPr>
                      <p:cNvPr id="0" name="图片 47104"/>
                      <p:cNvPicPr>
                        <a:picLocks noChangeAspect="1"/>
                      </p:cNvPicPr>
                      <p:nvPr/>
                    </p:nvPicPr>
                    <p:blipFill>
                      <a:blip r:embed="rId2"/>
                      <a:stretch>
                        <a:fillRect/>
                      </a:stretch>
                    </p:blipFill>
                    <p:spPr>
                      <a:xfrm>
                        <a:off x="5147990" y="237095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576520" y="2514088"/>
          <a:ext cx="257175" cy="381000"/>
        </p:xfrm>
        <a:graphic>
          <a:graphicData uri="http://schemas.openxmlformats.org/presentationml/2006/ole">
            <mc:AlternateContent xmlns:mc="http://schemas.openxmlformats.org/markup-compatibility/2006">
              <mc:Choice xmlns:v="urn:schemas-microsoft-com:vml" Requires="v">
                <p:oleObj spid="_x0000_s47106" name="Equation" r:id="rId3" imgW="6705600" imgH="10058400" progId="Equation.DSMT4">
                  <p:embed/>
                </p:oleObj>
              </mc:Choice>
              <mc:Fallback>
                <p:oleObj name="Equation" r:id="rId3" imgW="6705600" imgH="10058400" progId="Equation.DSMT4">
                  <p:embed/>
                  <p:pic>
                    <p:nvPicPr>
                      <p:cNvPr id="0" name="图片 47105"/>
                      <p:cNvPicPr>
                        <a:picLocks noChangeAspect="1"/>
                      </p:cNvPicPr>
                      <p:nvPr/>
                    </p:nvPicPr>
                    <p:blipFill>
                      <a:blip r:embed="rId4"/>
                      <a:stretch>
                        <a:fillRect/>
                      </a:stretch>
                    </p:blipFill>
                    <p:spPr>
                      <a:xfrm>
                        <a:off x="5576520" y="2514088"/>
                        <a:ext cx="25717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04500" y="3111752"/>
          <a:ext cx="276224" cy="657224"/>
        </p:xfrm>
        <a:graphic>
          <a:graphicData uri="http://schemas.openxmlformats.org/presentationml/2006/ole">
            <mc:AlternateContent xmlns:mc="http://schemas.openxmlformats.org/markup-compatibility/2006">
              <mc:Choice xmlns:v="urn:schemas-microsoft-com:vml" Requires="v">
                <p:oleObj spid="_x0000_s47107" name="Equation" r:id="rId5" imgW="7315200" imgH="17373600" progId="Equation.DSMT4">
                  <p:embed/>
                </p:oleObj>
              </mc:Choice>
              <mc:Fallback>
                <p:oleObj name="Equation" r:id="rId5" imgW="7315200" imgH="17373600" progId="Equation.DSMT4">
                  <p:embed/>
                  <p:pic>
                    <p:nvPicPr>
                      <p:cNvPr id="0" name="图片 47106"/>
                      <p:cNvPicPr>
                        <a:picLocks noChangeAspect="1"/>
                      </p:cNvPicPr>
                      <p:nvPr/>
                    </p:nvPicPr>
                    <p:blipFill>
                      <a:blip r:embed="rId6"/>
                      <a:stretch>
                        <a:fillRect/>
                      </a:stretch>
                    </p:blipFill>
                    <p:spPr>
                      <a:xfrm>
                        <a:off x="3604500" y="3111752"/>
                        <a:ext cx="2762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053298" y="3083735"/>
          <a:ext cx="676275" cy="762000"/>
        </p:xfrm>
        <a:graphic>
          <a:graphicData uri="http://schemas.openxmlformats.org/presentationml/2006/ole">
            <mc:AlternateContent xmlns:mc="http://schemas.openxmlformats.org/markup-compatibility/2006">
              <mc:Choice xmlns:v="urn:schemas-microsoft-com:vml" Requires="v">
                <p:oleObj spid="_x0000_s47108" name="Equation" r:id="rId7" imgW="17983200" imgH="20116800" progId="Equation.DSMT4">
                  <p:embed/>
                </p:oleObj>
              </mc:Choice>
              <mc:Fallback>
                <p:oleObj name="Equation" r:id="rId7" imgW="17983200" imgH="20116800" progId="Equation.DSMT4">
                  <p:embed/>
                  <p:pic>
                    <p:nvPicPr>
                      <p:cNvPr id="0" name="图片 47107"/>
                      <p:cNvPicPr>
                        <a:picLocks noChangeAspect="1"/>
                      </p:cNvPicPr>
                      <p:nvPr/>
                    </p:nvPicPr>
                    <p:blipFill>
                      <a:blip r:embed="rId8"/>
                      <a:stretch>
                        <a:fillRect/>
                      </a:stretch>
                    </p:blipFill>
                    <p:spPr>
                      <a:xfrm>
                        <a:off x="4053298" y="3083735"/>
                        <a:ext cx="676275" cy="762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707314" y="3920793"/>
          <a:ext cx="333375" cy="723900"/>
        </p:xfrm>
        <a:graphic>
          <a:graphicData uri="http://schemas.openxmlformats.org/presentationml/2006/ole">
            <mc:AlternateContent xmlns:mc="http://schemas.openxmlformats.org/markup-compatibility/2006">
              <mc:Choice xmlns:v="urn:schemas-microsoft-com:vml" Requires="v">
                <p:oleObj spid="_x0000_s47109" name="Equation" r:id="rId9" imgW="8839200" imgH="19202400" progId="Equation.DSMT4">
                  <p:embed/>
                </p:oleObj>
              </mc:Choice>
              <mc:Fallback>
                <p:oleObj name="Equation" r:id="rId9" imgW="8839200" imgH="19202400" progId="Equation.DSMT4">
                  <p:embed/>
                  <p:pic>
                    <p:nvPicPr>
                      <p:cNvPr id="0" name="图片 47108"/>
                      <p:cNvPicPr>
                        <a:picLocks noChangeAspect="1"/>
                      </p:cNvPicPr>
                      <p:nvPr/>
                    </p:nvPicPr>
                    <p:blipFill>
                      <a:blip r:embed="rId10"/>
                      <a:stretch>
                        <a:fillRect/>
                      </a:stretch>
                    </p:blipFill>
                    <p:spPr>
                      <a:xfrm>
                        <a:off x="3707314" y="3920793"/>
                        <a:ext cx="333375"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506857" y="4638415"/>
          <a:ext cx="314324" cy="695324"/>
        </p:xfrm>
        <a:graphic>
          <a:graphicData uri="http://schemas.openxmlformats.org/presentationml/2006/ole">
            <mc:AlternateContent xmlns:mc="http://schemas.openxmlformats.org/markup-compatibility/2006">
              <mc:Choice xmlns:v="urn:schemas-microsoft-com:vml" Requires="v">
                <p:oleObj spid="_x0000_s47110" name="Equation" r:id="rId11" imgW="8229600" imgH="18288000" progId="Equation.DSMT4">
                  <p:embed/>
                </p:oleObj>
              </mc:Choice>
              <mc:Fallback>
                <p:oleObj name="Equation" r:id="rId11" imgW="8229600" imgH="18288000" progId="Equation.DSMT4">
                  <p:embed/>
                  <p:pic>
                    <p:nvPicPr>
                      <p:cNvPr id="0" name="图片 47109"/>
                      <p:cNvPicPr>
                        <a:picLocks noChangeAspect="1"/>
                      </p:cNvPicPr>
                      <p:nvPr/>
                    </p:nvPicPr>
                    <p:blipFill>
                      <a:blip r:embed="rId12"/>
                      <a:stretch>
                        <a:fillRect/>
                      </a:stretch>
                    </p:blipFill>
                    <p:spPr>
                      <a:xfrm>
                        <a:off x="9506857" y="4638415"/>
                        <a:ext cx="314324"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点到</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点的距离为</a:t>
            </a:r>
            <a:r>
              <a:rPr lang="zh-CN" altLang="en-US" sz="2410" i="1" kern="0" dirty="0" smtClean="0">
                <a:solidFill>
                  <a:srgbClr val="000000"/>
                </a:solidFill>
                <a:latin typeface="Times New Roman" panose="02020603050405020304" pitchFamily="65" charset="-122"/>
                <a:ea typeface="楷体_GB2312" pitchFamily="65" charset="-122"/>
              </a:rPr>
              <a:t>OP</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5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(3)粒子进入速度选择器Ⅱ瞬间,粒子受到向上的洛伦兹力,有</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洛</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向下的电场力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qE</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,因为</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洛</a:t>
            </a:r>
            <a:r>
              <a:rPr lang="zh-CN" altLang="en-US" sz="2410" kern="0" dirty="0" smtClean="0">
                <a:solidFill>
                  <a:srgbClr val="000000"/>
                </a:solidFill>
                <a:latin typeface="Times New Roman" panose="02020603050405020304" pitchFamily="65" charset="-122"/>
                <a:ea typeface="楷体_GB2312" pitchFamily="65" charset="-122"/>
              </a:rPr>
              <a:t>,粒子向下偏转,</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运用配速法,将粒子速度进行分解,令粒子分速度大小为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,使其满足</a:t>
            </a:r>
            <a:r>
              <a:rPr lang="zh-CN" altLang="en-US" sz="2410" i="1" kern="0" dirty="0" smtClean="0">
                <a:solidFill>
                  <a:srgbClr val="000000"/>
                </a:solidFill>
                <a:latin typeface="Times New Roman" panose="02020603050405020304" pitchFamily="65" charset="-122"/>
                <a:ea typeface="楷体_GB2312" pitchFamily="65" charset="-122"/>
              </a:rPr>
              <a:t>qv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qE</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54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&gt;</a:t>
            </a:r>
            <a:endParaRPr lang="zh-CN" altLang="en-US"/>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,则粒子进入速度选择器时的速度分解为水平向右的</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和水平向左的</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,粒子的运动</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等效为以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水平向右的匀速直线运动和以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做圆周运动的合运动,</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当粒子打在</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'点,速度方向恰好垂直右挡板,</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由运动过程可知,粒子打在</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'点时圆周运动(分运动)的速度方向水平向右,则</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br>
              <a:rPr lang="zh-CN" altLang="en-US" sz="2410" i="1" kern="0" dirty="0" smtClean="0">
                <a:solidFill>
                  <a:srgbClr val="000000"/>
                </a:solidFill>
                <a:latin typeface="Times New Roman" panose="02020603050405020304" pitchFamily="65" charset="-122"/>
                <a:ea typeface="楷体_GB2312" pitchFamily="65" charset="-122"/>
              </a:rPr>
            </a:b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),[点拨:粒子做圆周运动(分运动)的示意图如图所示,粒子由状态</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开始沿逆时针方向</a:t>
            </a:r>
            <a:endParaRPr lang="zh-CN" altLang="en-US"/>
          </a:p>
        </p:txBody>
      </p:sp>
      <p:graphicFrame>
        <p:nvGraphicFramePr>
          <p:cNvPr id="4" name="对象 3"/>
          <p:cNvGraphicFramePr>
            <a:graphicFrameLocks noChangeAspect="1"/>
          </p:cNvGraphicFramePr>
          <p:nvPr/>
        </p:nvGraphicFramePr>
        <p:xfrm>
          <a:off x="4650643" y="784919"/>
          <a:ext cx="619124" cy="723899"/>
        </p:xfrm>
        <a:graphic>
          <a:graphicData uri="http://schemas.openxmlformats.org/presentationml/2006/ole">
            <mc:AlternateContent xmlns:mc="http://schemas.openxmlformats.org/markup-compatibility/2006">
              <mc:Choice xmlns:v="urn:schemas-microsoft-com:vml" Requires="v">
                <p:oleObj spid="_x0000_s48129" name="Equation" r:id="rId1" imgW="16459200" imgH="19202400" progId="Equation.DSMT4">
                  <p:embed/>
                </p:oleObj>
              </mc:Choice>
              <mc:Fallback>
                <p:oleObj name="Equation" r:id="rId1" imgW="16459200" imgH="19202400" progId="Equation.DSMT4">
                  <p:embed/>
                  <p:pic>
                    <p:nvPicPr>
                      <p:cNvPr id="0" name="图片 48128"/>
                      <p:cNvPicPr>
                        <a:picLocks noChangeAspect="1"/>
                      </p:cNvPicPr>
                      <p:nvPr/>
                    </p:nvPicPr>
                    <p:blipFill>
                      <a:blip r:embed="rId2"/>
                      <a:stretch>
                        <a:fillRect/>
                      </a:stretch>
                    </p:blipFill>
                    <p:spPr>
                      <a:xfrm>
                        <a:off x="4650643" y="784919"/>
                        <a:ext cx="619124"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1150173" y="2717772"/>
          <a:ext cx="352424" cy="723899"/>
        </p:xfrm>
        <a:graphic>
          <a:graphicData uri="http://schemas.openxmlformats.org/presentationml/2006/ole">
            <mc:AlternateContent xmlns:mc="http://schemas.openxmlformats.org/markup-compatibility/2006">
              <mc:Choice xmlns:v="urn:schemas-microsoft-com:vml" Requires="v">
                <p:oleObj spid="_x0000_s48130" name="Equation" r:id="rId3" imgW="9448800" imgH="19202400" progId="Equation.DSMT4">
                  <p:embed/>
                </p:oleObj>
              </mc:Choice>
              <mc:Fallback>
                <p:oleObj name="Equation" r:id="rId3" imgW="9448800" imgH="19202400" progId="Equation.DSMT4">
                  <p:embed/>
                  <p:pic>
                    <p:nvPicPr>
                      <p:cNvPr id="0" name="图片 48129"/>
                      <p:cNvPicPr>
                        <a:picLocks noChangeAspect="1"/>
                      </p:cNvPicPr>
                      <p:nvPr/>
                    </p:nvPicPr>
                    <p:blipFill>
                      <a:blip r:embed="rId4"/>
                      <a:stretch>
                        <a:fillRect/>
                      </a:stretch>
                    </p:blipFill>
                    <p:spPr>
                      <a:xfrm>
                        <a:off x="11150173" y="2717772"/>
                        <a:ext cx="352424"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023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做圆周运动,由运动的周期性可知,</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状态粒子与</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在同一水平线上,圆周运动的速度方</a:t>
            </a:r>
            <a:br>
              <a:rPr dirty="0"/>
            </a:br>
            <a:r>
              <a:rPr lang="zh-CN" altLang="en-US" sz="2410" kern="0" dirty="0" smtClean="0">
                <a:solidFill>
                  <a:srgbClr val="000000"/>
                </a:solidFill>
                <a:latin typeface="Times New Roman" panose="02020603050405020304" pitchFamily="65" charset="-122"/>
                <a:ea typeface="楷体_GB2312" pitchFamily="65" charset="-122"/>
              </a:rPr>
              <a:t>向水平向左;</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状态粒子与</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'点在同一水平线上,圆周运动的速度方向水平向右]</a:t>
            </a:r>
            <a:endParaRPr lang="zh-CN" altLang="en-US" dirty="0"/>
          </a:p>
          <a:p>
            <a:pPr marL="0" indent="0" eaLnBrk="0" latinLnBrk="1" hangingPunct="0">
              <a:lnSpc>
                <a:spcPct val="150000"/>
              </a:lnSpc>
              <a:spcBef>
                <a:spcPts val="145"/>
              </a:spcBef>
              <a:buNone/>
            </a:pPr>
            <a:r>
              <a:rPr lang="zh-CN" altLang="en-US" sz="7300" kern="0" spc="5673"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700"/>
              </a:spcBef>
              <a:buNone/>
            </a:pPr>
            <a:r>
              <a:rPr lang="zh-CN" altLang="en-US" sz="2410" kern="0" dirty="0" smtClean="0">
                <a:solidFill>
                  <a:srgbClr val="000000"/>
                </a:solidFill>
                <a:latin typeface="Times New Roman" panose="02020603050405020304" pitchFamily="65" charset="-122"/>
                <a:ea typeface="楷体_GB2312" pitchFamily="65" charset="-122"/>
              </a:rPr>
              <a:t>代入解得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44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pic>
        <p:nvPicPr>
          <p:cNvPr id="3" name="图片 3" descr="textimage90.jpeg"/>
          <p:cNvPicPr>
            <a:picLocks noChangeAspect="1"/>
          </p:cNvPicPr>
          <p:nvPr/>
        </p:nvPicPr>
        <p:blipFill>
          <a:blip r:embed="rId1" cstate="print"/>
          <a:stretch>
            <a:fillRect/>
          </a:stretch>
        </p:blipFill>
        <p:spPr>
          <a:xfrm>
            <a:off x="5219998" y="1980109"/>
            <a:ext cx="1647825" cy="1885950"/>
          </a:xfrm>
          <a:prstGeom prst="rect">
            <a:avLst/>
          </a:prstGeom>
        </p:spPr>
      </p:pic>
      <p:graphicFrame>
        <p:nvGraphicFramePr>
          <p:cNvPr id="5" name="对象 4"/>
          <p:cNvGraphicFramePr>
            <a:graphicFrameLocks noChangeAspect="1"/>
          </p:cNvGraphicFramePr>
          <p:nvPr/>
        </p:nvGraphicFramePr>
        <p:xfrm>
          <a:off x="1999213" y="3811731"/>
          <a:ext cx="990599" cy="723900"/>
        </p:xfrm>
        <a:graphic>
          <a:graphicData uri="http://schemas.openxmlformats.org/presentationml/2006/ole">
            <mc:AlternateContent xmlns:mc="http://schemas.openxmlformats.org/markup-compatibility/2006">
              <mc:Choice xmlns:v="urn:schemas-microsoft-com:vml" Requires="v">
                <p:oleObj spid="_x0000_s49153" name="Equation" r:id="rId2" imgW="26212800" imgH="19202400" progId="Equation.DSMT4">
                  <p:embed/>
                </p:oleObj>
              </mc:Choice>
              <mc:Fallback>
                <p:oleObj name="Equation" r:id="rId2" imgW="26212800" imgH="19202400" progId="Equation.DSMT4">
                  <p:embed/>
                  <p:pic>
                    <p:nvPicPr>
                      <p:cNvPr id="0" name="图片 49152"/>
                      <p:cNvPicPr>
                        <a:picLocks noChangeAspect="1"/>
                      </p:cNvPicPr>
                      <p:nvPr/>
                    </p:nvPicPr>
                    <p:blipFill>
                      <a:blip r:embed="rId3"/>
                      <a:stretch>
                        <a:fillRect/>
                      </a:stretch>
                    </p:blipFill>
                    <p:spPr>
                      <a:xfrm>
                        <a:off x="1999213" y="3811731"/>
                        <a:ext cx="990599"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23</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带电粒子在组合场中的运动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3186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1</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组合场</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电场与磁场各位于一定的区域内</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并不重叠</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或在同一区域</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电场、磁场</a:t>
            </a:r>
            <a:r>
              <a:rPr lang="zh-CN" altLang="en-US" sz="2410" kern="0" dirty="0" smtClean="0">
                <a:solidFill>
                  <a:srgbClr val="000000"/>
                </a:solidFill>
                <a:latin typeface="Times New Roman" panose="02020603050405020304" pitchFamily="65" charset="-122"/>
                <a:ea typeface="华文细黑" panose="02010600040101010101" pitchFamily="65" charset="-122"/>
              </a:rPr>
              <a:t>交替</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出现</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.带电粒子在组合场中运动的分析思路</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粒子按照时间顺序进入不同的区域可分成几个不同的阶段</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(2)受力分析和运动分析,主要涉及两种典型运动,具体运动形式和应用的物理规律</a:t>
            </a:r>
            <a:r>
              <a:rPr lang="zh-CN" altLang="en-US" sz="2410" kern="0" dirty="0" smtClean="0">
                <a:solidFill>
                  <a:srgbClr val="000000"/>
                </a:solidFill>
                <a:latin typeface="Times New Roman" panose="02020603050405020304" pitchFamily="65" charset="-122"/>
                <a:ea typeface="华文细黑" panose="02010600040101010101" pitchFamily="65" charset="-122"/>
              </a:rPr>
              <a:t>如下。</a:t>
            </a:r>
            <a:endParaRPr lang="zh-CN" altLang="en-US" dirty="0"/>
          </a:p>
        </p:txBody>
      </p:sp>
      <p:pic>
        <p:nvPicPr>
          <p:cNvPr id="3" name="图片 3" descr="textimage91.jpeg"/>
          <p:cNvPicPr>
            <a:picLocks noChangeAspect="1"/>
          </p:cNvPicPr>
          <p:nvPr/>
        </p:nvPicPr>
        <p:blipFill>
          <a:blip r:embed="rId1" cstate="print"/>
          <a:stretch>
            <a:fillRect/>
          </a:stretch>
        </p:blipFill>
        <p:spPr>
          <a:xfrm>
            <a:off x="3563814" y="3564285"/>
            <a:ext cx="4336002" cy="2807739"/>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940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smtClean="0">
                <a:solidFill>
                  <a:srgbClr val="DE0000"/>
                </a:solidFill>
                <a:latin typeface="微软雅黑" panose="020B0503020204020204" pitchFamily="34" charset="-122"/>
                <a:ea typeface="微软雅黑" panose="020B0503020204020204" pitchFamily="34" charset="-122"/>
              </a:rPr>
              <a:t>题型1　磁场与磁场的组合</a:t>
            </a:r>
            <a:endParaRPr lang="zh-CN" altLang="en-US" sz="24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95" kern="0" dirty="0" smtClean="0">
                <a:latin typeface="华文细黑" panose="02010600040101010101" pitchFamily="65" charset="-122"/>
                <a:ea typeface="华文细黑" panose="02010600040101010101" pitchFamily="65" charset="-122"/>
              </a:rPr>
              <a:t>磁场与磁场的组合问题实质就是带电粒子在两个有界磁场中做圆周运动的问题,带</a:t>
            </a:r>
            <a:br>
              <a:rPr dirty="0">
                <a:latin typeface="华文细黑" panose="02010600040101010101" pitchFamily="65" charset="-122"/>
                <a:ea typeface="华文细黑" panose="02010600040101010101" pitchFamily="65" charset="-122"/>
              </a:rPr>
            </a:br>
            <a:r>
              <a:rPr lang="zh-CN" altLang="en-US" sz="2495" kern="0" dirty="0" smtClean="0">
                <a:latin typeface="华文细黑" panose="02010600040101010101" pitchFamily="65" charset="-122"/>
                <a:ea typeface="华文细黑" panose="02010600040101010101" pitchFamily="65" charset="-122"/>
              </a:rPr>
              <a:t>电粒子在两个磁场中运动的速度大小相同,但轨迹半径和运动周期往往不同。解题</a:t>
            </a:r>
            <a:br>
              <a:rPr dirty="0">
                <a:latin typeface="华文细黑" panose="02010600040101010101" pitchFamily="65" charset="-122"/>
                <a:ea typeface="华文细黑" panose="02010600040101010101" pitchFamily="65" charset="-122"/>
              </a:rPr>
            </a:br>
            <a:r>
              <a:rPr lang="zh-CN" altLang="en-US" sz="2495" kern="0" dirty="0" smtClean="0">
                <a:latin typeface="华文细黑" panose="02010600040101010101" pitchFamily="65" charset="-122"/>
                <a:ea typeface="华文细黑" panose="02010600040101010101" pitchFamily="65" charset="-122"/>
              </a:rPr>
              <a:t>时要充分利用两段圆弧轨迹的衔接点与两圆心共线的特点,进一步寻找边角关系。</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5643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dirty="0" smtClean="0">
                <a:solidFill>
                  <a:srgbClr val="DE0000"/>
                </a:solidFill>
                <a:latin typeface="微软雅黑" panose="020B0503020204020204" pitchFamily="34" charset="-122"/>
                <a:ea typeface="微软雅黑" panose="020B0503020204020204" pitchFamily="34" charset="-122"/>
              </a:rPr>
              <a:t>1 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(2024届重庆三模)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如图所示,整个空间存在两个垂直</a:t>
            </a:r>
            <a:r>
              <a:rPr lang="zh-CN" altLang="en-US" sz="2410" i="1" kern="0" dirty="0" smtClean="0">
                <a:solidFill>
                  <a:srgbClr val="000000"/>
                </a:solidFill>
                <a:latin typeface="Times New Roman" panose="02020603050405020304" pitchFamily="65" charset="-122"/>
                <a:ea typeface="华文细黑" panose="02010600040101010101" pitchFamily="65" charset="-122"/>
              </a:rPr>
              <a:t>Oxy</a:t>
            </a:r>
            <a:r>
              <a:rPr lang="zh-CN" altLang="en-US" sz="2410" kern="0" dirty="0" smtClean="0">
                <a:solidFill>
                  <a:srgbClr val="000000"/>
                </a:solidFill>
                <a:latin typeface="Times New Roman" panose="02020603050405020304" pitchFamily="65" charset="-122"/>
                <a:ea typeface="华文细黑" panose="02010600040101010101" pitchFamily="65" charset="-122"/>
              </a:rPr>
              <a:t>平面向外的匀强磁场,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轴为两磁场的边界,磁感应强度大小分别为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。甲、乙两带正电粒子同时从坐标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轴正方向射入磁场,速度大小均为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。已知甲、乙两粒子的质量分别为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,不考虑粒子间的相互作用和粒子重力影响。求: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(1)甲粒子从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点射入磁场至到达</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处的平均速度大小;</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(2)甲、乙两粒子从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点射入磁场至第一次相遇所经过的时间。</a:t>
            </a:r>
            <a:endParaRPr lang="zh-CN" altLang="en-US" dirty="0"/>
          </a:p>
        </p:txBody>
      </p:sp>
      <p:graphicFrame>
        <p:nvGraphicFramePr>
          <p:cNvPr id="4" name="对象 3"/>
          <p:cNvGraphicFramePr>
            <a:graphicFrameLocks noChangeAspect="1"/>
          </p:cNvGraphicFramePr>
          <p:nvPr/>
        </p:nvGraphicFramePr>
        <p:xfrm>
          <a:off x="5771637" y="2988221"/>
          <a:ext cx="400050" cy="714375"/>
        </p:xfrm>
        <a:graphic>
          <a:graphicData uri="http://schemas.openxmlformats.org/presentationml/2006/ole">
            <mc:AlternateContent xmlns:mc="http://schemas.openxmlformats.org/markup-compatibility/2006">
              <mc:Choice xmlns:v="urn:schemas-microsoft-com:vml" Requires="v">
                <p:oleObj spid="_x0000_s50177" name="Equation" r:id="rId1" imgW="10668000" imgH="18897600" progId="Equation.DSMT4">
                  <p:embed/>
                </p:oleObj>
              </mc:Choice>
              <mc:Fallback>
                <p:oleObj name="Equation" r:id="rId1" imgW="10668000" imgH="18897600" progId="Equation.DSMT4">
                  <p:embed/>
                  <p:pic>
                    <p:nvPicPr>
                      <p:cNvPr id="0" name="图片 50176"/>
                      <p:cNvPicPr>
                        <a:picLocks noChangeAspect="1"/>
                      </p:cNvPicPr>
                      <p:nvPr/>
                    </p:nvPicPr>
                    <p:blipFill>
                      <a:blip r:embed="rId2"/>
                      <a:stretch>
                        <a:fillRect/>
                      </a:stretch>
                    </p:blipFill>
                    <p:spPr>
                      <a:xfrm>
                        <a:off x="5771637" y="2988221"/>
                        <a:ext cx="400050" cy="714375"/>
                      </a:xfrm>
                      <a:prstGeom prst="rect">
                        <a:avLst/>
                      </a:prstGeom>
                      <a:noFill/>
                      <a:ln w="9525">
                        <a:noFill/>
                      </a:ln>
                    </p:spPr>
                  </p:pic>
                </p:oleObj>
              </mc:Fallback>
            </mc:AlternateContent>
          </a:graphicData>
        </a:graphic>
      </p:graphicFrame>
      <p:pic>
        <p:nvPicPr>
          <p:cNvPr id="5" name="图片 3" descr="textimage92.jpeg"/>
          <p:cNvPicPr>
            <a:picLocks noChangeAspect="1"/>
          </p:cNvPicPr>
          <p:nvPr/>
        </p:nvPicPr>
        <p:blipFill>
          <a:blip r:embed="rId3" cstate="print"/>
          <a:stretch>
            <a:fillRect/>
          </a:stretch>
        </p:blipFill>
        <p:spPr>
          <a:xfrm>
            <a:off x="4355902" y="4284365"/>
            <a:ext cx="2304256" cy="180240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11.xml><?xml version="1.0" encoding="utf-8"?>
<CustomerInfo>
  <UserName>Administrator</UserName>
  <CompanyName>微软中国</CompanyName>
  <MachineID>WS103</MachineID>
  <ToolID>ljRTAAAAKGU=</ToolID>
  <Data><![CDATA[bGpSVEFBQUFLR1U9]]></Data>
</CustomerInfo>
</file>

<file path=customXml/item112.xml><?xml version="1.0" encoding="utf-8"?>
<CustomerInfo>
  <UserName>Administrator</UserName>
  <CompanyName>微软中国</CompanyName>
  <MachineID>WS103</MachineID>
  <ToolID>ljRTAAAAKGU=</ToolID>
  <Data><![CDATA[bGpSVEFBQUFLR1U9]]></Data>
</CustomerInfo>
</file>

<file path=customXml/item113.xml><?xml version="1.0" encoding="utf-8"?>
<CustomerInfo>
  <UserName>Administrator</UserName>
  <CompanyName>微软中国</CompanyName>
  <MachineID>WS103</MachineID>
  <ToolID>ljRTAAAAKGU=</ToolID>
  <Data><![CDATA[bGpSVEFBQUFLR1U9]]></Data>
</CustomerInfo>
</file>

<file path=customXml/item114.xml><?xml version="1.0" encoding="utf-8"?>
<CustomerInfo>
  <UserName>Administrator</UserName>
  <CompanyName>微软中国</CompanyName>
  <MachineID>WS103</MachineID>
  <ToolID>ljRTAAAAKGU=</ToolID>
  <Data><![CDATA[bGpSVEFBQUFLR1U9]]></Data>
</CustomerInfo>
</file>

<file path=customXml/item115.xml><?xml version="1.0" encoding="utf-8"?>
<CustomerInfo>
  <UserName>Administrator</UserName>
  <CompanyName>微软中国</CompanyName>
  <MachineID>WS103</MachineID>
  <ToolID>ljRTAAAAKGU=</ToolID>
  <Data><![CDATA[bGpSVEFBQUFLR1U9]]></Data>
</CustomerInfo>
</file>

<file path=customXml/item116.xml><?xml version="1.0" encoding="utf-8"?>
<CustomerInfo>
  <UserName>Administrator</UserName>
  <CompanyName>微软中国</CompanyName>
  <MachineID>WS103</MachineID>
  <ToolID>ljRTAAAAKGU=</ToolID>
  <Data><![CDATA[bGpSVEFBQUFLR1U9]]></Data>
</CustomerInfo>
</file>

<file path=customXml/item117.xml><?xml version="1.0" encoding="utf-8"?>
<CustomerInfo>
  <UserName>Administrator</UserName>
  <CompanyName>微软中国</CompanyName>
  <MachineID>WS103</MachineID>
  <ToolID>ljRTAAAAKGU=</ToolID>
  <Data><![CDATA[bGpSVEFBQUFLR1U9]]></Data>
</CustomerInfo>
</file>

<file path=customXml/item118.xml><?xml version="1.0" encoding="utf-8"?>
<CustomerInfo>
  <UserName>Administrator</UserName>
  <CompanyName>微软中国</CompanyName>
  <MachineID>WS103</MachineID>
  <ToolID>ljRTAAAAKGU=</ToolID>
  <Data><![CDATA[bGpSVEFBQUFLR1U9]]></Data>
</CustomerInfo>
</file>

<file path=customXml/item119.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20.xml><?xml version="1.0" encoding="utf-8"?>
<CustomerInfo>
  <UserName>Administrator</UserName>
  <CompanyName>微软中国</CompanyName>
  <MachineID>WS103</MachineID>
  <ToolID>ljRTAAAAKGU=</ToolID>
  <Data><![CDATA[bGpSVEFBQUFLR1U9]]></Data>
</CustomerInfo>
</file>

<file path=customXml/item121.xml><?xml version="1.0" encoding="utf-8"?>
<CustomerInfo>
  <UserName>Administrator</UserName>
  <CompanyName>微软中国</CompanyName>
  <MachineID>WS103</MachineID>
  <ToolID>ljRTAAAAKGU=</ToolID>
  <Data><![CDATA[bGpSVEFBQUFLR1U9]]></Data>
</CustomerInfo>
</file>

<file path=customXml/item12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D3E9C66F-D79B-4F3C-9A6B-4DE831624AE4}">
  <ds:schemaRefs/>
</ds:datastoreItem>
</file>

<file path=customXml/itemProps10.xml><?xml version="1.0" encoding="utf-8"?>
<ds:datastoreItem xmlns:ds="http://schemas.openxmlformats.org/officeDocument/2006/customXml" ds:itemID="{F1D718E6-A61D-4C9D-8D3C-84E15E529005}">
  <ds:schemaRefs/>
</ds:datastoreItem>
</file>

<file path=customXml/itemProps100.xml><?xml version="1.0" encoding="utf-8"?>
<ds:datastoreItem xmlns:ds="http://schemas.openxmlformats.org/officeDocument/2006/customXml" ds:itemID="{78389A48-44B3-47E2-B8FD-2FABFAC1D610}">
  <ds:schemaRefs/>
</ds:datastoreItem>
</file>

<file path=customXml/itemProps101.xml><?xml version="1.0" encoding="utf-8"?>
<ds:datastoreItem xmlns:ds="http://schemas.openxmlformats.org/officeDocument/2006/customXml" ds:itemID="{67F60ADD-2FDA-4DAE-A6B9-9C6DBBC1B097}">
  <ds:schemaRefs/>
</ds:datastoreItem>
</file>

<file path=customXml/itemProps102.xml><?xml version="1.0" encoding="utf-8"?>
<ds:datastoreItem xmlns:ds="http://schemas.openxmlformats.org/officeDocument/2006/customXml" ds:itemID="{AF9C8B77-6657-44B7-BF41-CD0A836BB5BA}">
  <ds:schemaRefs/>
</ds:datastoreItem>
</file>

<file path=customXml/itemProps103.xml><?xml version="1.0" encoding="utf-8"?>
<ds:datastoreItem xmlns:ds="http://schemas.openxmlformats.org/officeDocument/2006/customXml" ds:itemID="{47B57597-6D1D-4485-9E28-99585624BAB1}">
  <ds:schemaRefs/>
</ds:datastoreItem>
</file>

<file path=customXml/itemProps104.xml><?xml version="1.0" encoding="utf-8"?>
<ds:datastoreItem xmlns:ds="http://schemas.openxmlformats.org/officeDocument/2006/customXml" ds:itemID="{D26FBD7F-3EF2-44B0-B269-87CD77AE0862}">
  <ds:schemaRefs/>
</ds:datastoreItem>
</file>

<file path=customXml/itemProps105.xml><?xml version="1.0" encoding="utf-8"?>
<ds:datastoreItem xmlns:ds="http://schemas.openxmlformats.org/officeDocument/2006/customXml" ds:itemID="{5974DEDF-4940-4A72-806F-618CAF3CE956}">
  <ds:schemaRefs/>
</ds:datastoreItem>
</file>

<file path=customXml/itemProps106.xml><?xml version="1.0" encoding="utf-8"?>
<ds:datastoreItem xmlns:ds="http://schemas.openxmlformats.org/officeDocument/2006/customXml" ds:itemID="{9C998EAE-DD59-47FC-9DD3-26F5C006F667}">
  <ds:schemaRefs/>
</ds:datastoreItem>
</file>

<file path=customXml/itemProps107.xml><?xml version="1.0" encoding="utf-8"?>
<ds:datastoreItem xmlns:ds="http://schemas.openxmlformats.org/officeDocument/2006/customXml" ds:itemID="{1F1193C2-C20F-4BF3-ABC8-55FD22D16B18}">
  <ds:schemaRefs/>
</ds:datastoreItem>
</file>

<file path=customXml/itemProps108.xml><?xml version="1.0" encoding="utf-8"?>
<ds:datastoreItem xmlns:ds="http://schemas.openxmlformats.org/officeDocument/2006/customXml" ds:itemID="{14547ADB-C42B-4871-8753-0F208806EDB8}">
  <ds:schemaRefs/>
</ds:datastoreItem>
</file>

<file path=customXml/itemProps109.xml><?xml version="1.0" encoding="utf-8"?>
<ds:datastoreItem xmlns:ds="http://schemas.openxmlformats.org/officeDocument/2006/customXml" ds:itemID="{1B70932A-E086-4ED6-A2F5-03FAE1B34A62}">
  <ds:schemaRefs/>
</ds:datastoreItem>
</file>

<file path=customXml/itemProps11.xml><?xml version="1.0" encoding="utf-8"?>
<ds:datastoreItem xmlns:ds="http://schemas.openxmlformats.org/officeDocument/2006/customXml" ds:itemID="{62EFE551-31E4-4F93-AE24-52DED2B9F27D}">
  <ds:schemaRefs/>
</ds:datastoreItem>
</file>

<file path=customXml/itemProps110.xml><?xml version="1.0" encoding="utf-8"?>
<ds:datastoreItem xmlns:ds="http://schemas.openxmlformats.org/officeDocument/2006/customXml" ds:itemID="{D3F5A563-343D-4850-B58C-5EA8222599AA}">
  <ds:schemaRefs/>
</ds:datastoreItem>
</file>

<file path=customXml/itemProps111.xml><?xml version="1.0" encoding="utf-8"?>
<ds:datastoreItem xmlns:ds="http://schemas.openxmlformats.org/officeDocument/2006/customXml" ds:itemID="{D7AB5642-D3E6-4710-8E44-92D87CCE8A3F}">
  <ds:schemaRefs/>
</ds:datastoreItem>
</file>

<file path=customXml/itemProps112.xml><?xml version="1.0" encoding="utf-8"?>
<ds:datastoreItem xmlns:ds="http://schemas.openxmlformats.org/officeDocument/2006/customXml" ds:itemID="{D741DC66-F42A-4BBF-AF77-3F3C2FC3E724}">
  <ds:schemaRefs/>
</ds:datastoreItem>
</file>

<file path=customXml/itemProps113.xml><?xml version="1.0" encoding="utf-8"?>
<ds:datastoreItem xmlns:ds="http://schemas.openxmlformats.org/officeDocument/2006/customXml" ds:itemID="{9ED0BD17-7B10-4320-A719-AA781E8AB5BA}">
  <ds:schemaRefs/>
</ds:datastoreItem>
</file>

<file path=customXml/itemProps114.xml><?xml version="1.0" encoding="utf-8"?>
<ds:datastoreItem xmlns:ds="http://schemas.openxmlformats.org/officeDocument/2006/customXml" ds:itemID="{EB3DA05A-4093-4234-B2F5-B560279E0B1A}">
  <ds:schemaRefs/>
</ds:datastoreItem>
</file>

<file path=customXml/itemProps115.xml><?xml version="1.0" encoding="utf-8"?>
<ds:datastoreItem xmlns:ds="http://schemas.openxmlformats.org/officeDocument/2006/customXml" ds:itemID="{E5619822-4E08-434C-8629-F08EB99B84A7}">
  <ds:schemaRefs/>
</ds:datastoreItem>
</file>

<file path=customXml/itemProps116.xml><?xml version="1.0" encoding="utf-8"?>
<ds:datastoreItem xmlns:ds="http://schemas.openxmlformats.org/officeDocument/2006/customXml" ds:itemID="{D592090E-788E-46C2-9FB6-C3357DDBACC5}">
  <ds:schemaRefs/>
</ds:datastoreItem>
</file>

<file path=customXml/itemProps117.xml><?xml version="1.0" encoding="utf-8"?>
<ds:datastoreItem xmlns:ds="http://schemas.openxmlformats.org/officeDocument/2006/customXml" ds:itemID="{00B7DE8C-F298-484A-AF14-433127DE6AFE}">
  <ds:schemaRefs/>
</ds:datastoreItem>
</file>

<file path=customXml/itemProps118.xml><?xml version="1.0" encoding="utf-8"?>
<ds:datastoreItem xmlns:ds="http://schemas.openxmlformats.org/officeDocument/2006/customXml" ds:itemID="{3C70EFB3-58D0-423A-BCBA-71B7F1C46D7C}">
  <ds:schemaRefs/>
</ds:datastoreItem>
</file>

<file path=customXml/itemProps119.xml><?xml version="1.0" encoding="utf-8"?>
<ds:datastoreItem xmlns:ds="http://schemas.openxmlformats.org/officeDocument/2006/customXml" ds:itemID="{8488870A-B412-4F68-BBD1-0C3E7A85F466}">
  <ds:schemaRefs/>
</ds:datastoreItem>
</file>

<file path=customXml/itemProps12.xml><?xml version="1.0" encoding="utf-8"?>
<ds:datastoreItem xmlns:ds="http://schemas.openxmlformats.org/officeDocument/2006/customXml" ds:itemID="{E5647911-41C0-48BA-BE7C-331D1146CDE6}">
  <ds:schemaRefs/>
</ds:datastoreItem>
</file>

<file path=customXml/itemProps120.xml><?xml version="1.0" encoding="utf-8"?>
<ds:datastoreItem xmlns:ds="http://schemas.openxmlformats.org/officeDocument/2006/customXml" ds:itemID="{03B022AC-C186-4D48-90D4-9A29BBBBD6D9}">
  <ds:schemaRefs/>
</ds:datastoreItem>
</file>

<file path=customXml/itemProps121.xml><?xml version="1.0" encoding="utf-8"?>
<ds:datastoreItem xmlns:ds="http://schemas.openxmlformats.org/officeDocument/2006/customXml" ds:itemID="{162F1746-6977-4680-AA20-4405B5355F04}">
  <ds:schemaRefs/>
</ds:datastoreItem>
</file>

<file path=customXml/itemProps122.xml><?xml version="1.0" encoding="utf-8"?>
<ds:datastoreItem xmlns:ds="http://schemas.openxmlformats.org/officeDocument/2006/customXml" ds:itemID="{B74E441E-B62F-488B-BB29-153A3CCCBE8C}">
  <ds:schemaRefs/>
</ds:datastoreItem>
</file>

<file path=customXml/itemProps13.xml><?xml version="1.0" encoding="utf-8"?>
<ds:datastoreItem xmlns:ds="http://schemas.openxmlformats.org/officeDocument/2006/customXml" ds:itemID="{05D652C3-7D50-42A2-A0C3-B88D38E1560F}">
  <ds:schemaRefs/>
</ds:datastoreItem>
</file>

<file path=customXml/itemProps14.xml><?xml version="1.0" encoding="utf-8"?>
<ds:datastoreItem xmlns:ds="http://schemas.openxmlformats.org/officeDocument/2006/customXml" ds:itemID="{1DB52F35-097D-49F3-9935-5352CFEC84FC}">
  <ds:schemaRefs/>
</ds:datastoreItem>
</file>

<file path=customXml/itemProps15.xml><?xml version="1.0" encoding="utf-8"?>
<ds:datastoreItem xmlns:ds="http://schemas.openxmlformats.org/officeDocument/2006/customXml" ds:itemID="{1716DB10-F7E4-40EE-ADCC-D337A17792CB}">
  <ds:schemaRefs/>
</ds:datastoreItem>
</file>

<file path=customXml/itemProps16.xml><?xml version="1.0" encoding="utf-8"?>
<ds:datastoreItem xmlns:ds="http://schemas.openxmlformats.org/officeDocument/2006/customXml" ds:itemID="{2513DB8F-62C5-4DB5-8A15-5B16F55C6D65}">
  <ds:schemaRefs/>
</ds:datastoreItem>
</file>

<file path=customXml/itemProps17.xml><?xml version="1.0" encoding="utf-8"?>
<ds:datastoreItem xmlns:ds="http://schemas.openxmlformats.org/officeDocument/2006/customXml" ds:itemID="{6AC3BDCE-E2B3-4D61-AA18-C22910E73EBD}">
  <ds:schemaRefs/>
</ds:datastoreItem>
</file>

<file path=customXml/itemProps18.xml><?xml version="1.0" encoding="utf-8"?>
<ds:datastoreItem xmlns:ds="http://schemas.openxmlformats.org/officeDocument/2006/customXml" ds:itemID="{F17828EF-C4E9-4306-970D-674BE915CF0D}">
  <ds:schemaRefs/>
</ds:datastoreItem>
</file>

<file path=customXml/itemProps19.xml><?xml version="1.0" encoding="utf-8"?>
<ds:datastoreItem xmlns:ds="http://schemas.openxmlformats.org/officeDocument/2006/customXml" ds:itemID="{998E2C7D-04F0-49F1-8E2A-572C42B0C4F8}">
  <ds:schemaRefs/>
</ds:datastoreItem>
</file>

<file path=customXml/itemProps2.xml><?xml version="1.0" encoding="utf-8"?>
<ds:datastoreItem xmlns:ds="http://schemas.openxmlformats.org/officeDocument/2006/customXml" ds:itemID="{AEFA4D4E-7D48-469A-932C-EDE25D94CB4B}">
  <ds:schemaRefs/>
</ds:datastoreItem>
</file>

<file path=customXml/itemProps20.xml><?xml version="1.0" encoding="utf-8"?>
<ds:datastoreItem xmlns:ds="http://schemas.openxmlformats.org/officeDocument/2006/customXml" ds:itemID="{85C6D530-9F25-4C0C-9170-333BC36CAD8F}">
  <ds:schemaRefs/>
</ds:datastoreItem>
</file>

<file path=customXml/itemProps21.xml><?xml version="1.0" encoding="utf-8"?>
<ds:datastoreItem xmlns:ds="http://schemas.openxmlformats.org/officeDocument/2006/customXml" ds:itemID="{4C8662FA-9CF6-4D9B-A710-E0709844D7C0}">
  <ds:schemaRefs/>
</ds:datastoreItem>
</file>

<file path=customXml/itemProps22.xml><?xml version="1.0" encoding="utf-8"?>
<ds:datastoreItem xmlns:ds="http://schemas.openxmlformats.org/officeDocument/2006/customXml" ds:itemID="{6660784B-485C-4A50-AE74-C9FEA9215BA0}">
  <ds:schemaRefs/>
</ds:datastoreItem>
</file>

<file path=customXml/itemProps23.xml><?xml version="1.0" encoding="utf-8"?>
<ds:datastoreItem xmlns:ds="http://schemas.openxmlformats.org/officeDocument/2006/customXml" ds:itemID="{0C9ADBC3-5009-4DA4-863B-6B56CDC83982}">
  <ds:schemaRefs/>
</ds:datastoreItem>
</file>

<file path=customXml/itemProps24.xml><?xml version="1.0" encoding="utf-8"?>
<ds:datastoreItem xmlns:ds="http://schemas.openxmlformats.org/officeDocument/2006/customXml" ds:itemID="{A1E4C8E9-261E-4BBD-846D-FDAD32873CCC}">
  <ds:schemaRefs/>
</ds:datastoreItem>
</file>

<file path=customXml/itemProps25.xml><?xml version="1.0" encoding="utf-8"?>
<ds:datastoreItem xmlns:ds="http://schemas.openxmlformats.org/officeDocument/2006/customXml" ds:itemID="{C09249DF-FE80-48F9-B00E-B69872CE1101}">
  <ds:schemaRefs/>
</ds:datastoreItem>
</file>

<file path=customXml/itemProps26.xml><?xml version="1.0" encoding="utf-8"?>
<ds:datastoreItem xmlns:ds="http://schemas.openxmlformats.org/officeDocument/2006/customXml" ds:itemID="{9787FD05-85AF-4625-80E2-90A9D4771C3D}">
  <ds:schemaRefs/>
</ds:datastoreItem>
</file>

<file path=customXml/itemProps27.xml><?xml version="1.0" encoding="utf-8"?>
<ds:datastoreItem xmlns:ds="http://schemas.openxmlformats.org/officeDocument/2006/customXml" ds:itemID="{0524EFA9-8460-4E14-BBC2-96FC55415928}">
  <ds:schemaRefs/>
</ds:datastoreItem>
</file>

<file path=customXml/itemProps28.xml><?xml version="1.0" encoding="utf-8"?>
<ds:datastoreItem xmlns:ds="http://schemas.openxmlformats.org/officeDocument/2006/customXml" ds:itemID="{ED4BA460-8A14-40D3-AC9B-C4E11C10C65A}">
  <ds:schemaRefs/>
</ds:datastoreItem>
</file>

<file path=customXml/itemProps29.xml><?xml version="1.0" encoding="utf-8"?>
<ds:datastoreItem xmlns:ds="http://schemas.openxmlformats.org/officeDocument/2006/customXml" ds:itemID="{F6A3DD28-F5D9-4FB1-B001-DF01F046702C}">
  <ds:schemaRefs/>
</ds:datastoreItem>
</file>

<file path=customXml/itemProps3.xml><?xml version="1.0" encoding="utf-8"?>
<ds:datastoreItem xmlns:ds="http://schemas.openxmlformats.org/officeDocument/2006/customXml" ds:itemID="{D19F31F4-4D3D-4879-BBC4-75920FE2DB9E}">
  <ds:schemaRefs/>
</ds:datastoreItem>
</file>

<file path=customXml/itemProps30.xml><?xml version="1.0" encoding="utf-8"?>
<ds:datastoreItem xmlns:ds="http://schemas.openxmlformats.org/officeDocument/2006/customXml" ds:itemID="{D54F312B-5AB9-4162-B451-E73B1CF92180}">
  <ds:schemaRefs/>
</ds:datastoreItem>
</file>

<file path=customXml/itemProps31.xml><?xml version="1.0" encoding="utf-8"?>
<ds:datastoreItem xmlns:ds="http://schemas.openxmlformats.org/officeDocument/2006/customXml" ds:itemID="{1E109E4B-DFEA-4CD3-9DBE-F41B2C4E270A}">
  <ds:schemaRefs/>
</ds:datastoreItem>
</file>

<file path=customXml/itemProps32.xml><?xml version="1.0" encoding="utf-8"?>
<ds:datastoreItem xmlns:ds="http://schemas.openxmlformats.org/officeDocument/2006/customXml" ds:itemID="{A6FE61FE-A6F1-4A1B-8D4D-BC1533F0CD26}">
  <ds:schemaRefs/>
</ds:datastoreItem>
</file>

<file path=customXml/itemProps33.xml><?xml version="1.0" encoding="utf-8"?>
<ds:datastoreItem xmlns:ds="http://schemas.openxmlformats.org/officeDocument/2006/customXml" ds:itemID="{CB28671D-471E-4D8F-ABBC-789ECC649FBE}">
  <ds:schemaRefs/>
</ds:datastoreItem>
</file>

<file path=customXml/itemProps34.xml><?xml version="1.0" encoding="utf-8"?>
<ds:datastoreItem xmlns:ds="http://schemas.openxmlformats.org/officeDocument/2006/customXml" ds:itemID="{654F2BAC-D99D-44D9-89CF-B8BB17EF47B3}">
  <ds:schemaRefs/>
</ds:datastoreItem>
</file>

<file path=customXml/itemProps35.xml><?xml version="1.0" encoding="utf-8"?>
<ds:datastoreItem xmlns:ds="http://schemas.openxmlformats.org/officeDocument/2006/customXml" ds:itemID="{7CED966F-4DB8-4994-A423-9475DB2DEE41}">
  <ds:schemaRefs/>
</ds:datastoreItem>
</file>

<file path=customXml/itemProps36.xml><?xml version="1.0" encoding="utf-8"?>
<ds:datastoreItem xmlns:ds="http://schemas.openxmlformats.org/officeDocument/2006/customXml" ds:itemID="{C4AF3DDC-F8F1-4478-AADB-D770F34933D1}">
  <ds:schemaRefs/>
</ds:datastoreItem>
</file>

<file path=customXml/itemProps37.xml><?xml version="1.0" encoding="utf-8"?>
<ds:datastoreItem xmlns:ds="http://schemas.openxmlformats.org/officeDocument/2006/customXml" ds:itemID="{6109422D-1128-4842-93F2-A236601BB1AB}">
  <ds:schemaRefs/>
</ds:datastoreItem>
</file>

<file path=customXml/itemProps38.xml><?xml version="1.0" encoding="utf-8"?>
<ds:datastoreItem xmlns:ds="http://schemas.openxmlformats.org/officeDocument/2006/customXml" ds:itemID="{8C0054CC-8D72-4C7D-ADD3-BCE03095C824}">
  <ds:schemaRefs/>
</ds:datastoreItem>
</file>

<file path=customXml/itemProps39.xml><?xml version="1.0" encoding="utf-8"?>
<ds:datastoreItem xmlns:ds="http://schemas.openxmlformats.org/officeDocument/2006/customXml" ds:itemID="{EC72BAD0-E484-4C39-9028-EC010F4C46A4}">
  <ds:schemaRefs/>
</ds:datastoreItem>
</file>

<file path=customXml/itemProps4.xml><?xml version="1.0" encoding="utf-8"?>
<ds:datastoreItem xmlns:ds="http://schemas.openxmlformats.org/officeDocument/2006/customXml" ds:itemID="{C691E55F-287A-4B14-89AB-CAB1FFADFC84}">
  <ds:schemaRefs/>
</ds:datastoreItem>
</file>

<file path=customXml/itemProps40.xml><?xml version="1.0" encoding="utf-8"?>
<ds:datastoreItem xmlns:ds="http://schemas.openxmlformats.org/officeDocument/2006/customXml" ds:itemID="{52217788-1995-4FC5-889D-E6B411ADAED8}">
  <ds:schemaRefs/>
</ds:datastoreItem>
</file>

<file path=customXml/itemProps41.xml><?xml version="1.0" encoding="utf-8"?>
<ds:datastoreItem xmlns:ds="http://schemas.openxmlformats.org/officeDocument/2006/customXml" ds:itemID="{7411026D-C178-44E0-9021-4A24DD293435}">
  <ds:schemaRefs/>
</ds:datastoreItem>
</file>

<file path=customXml/itemProps42.xml><?xml version="1.0" encoding="utf-8"?>
<ds:datastoreItem xmlns:ds="http://schemas.openxmlformats.org/officeDocument/2006/customXml" ds:itemID="{9E243554-F27B-413B-856E-86F7DFC5AC1D}">
  <ds:schemaRefs/>
</ds:datastoreItem>
</file>

<file path=customXml/itemProps43.xml><?xml version="1.0" encoding="utf-8"?>
<ds:datastoreItem xmlns:ds="http://schemas.openxmlformats.org/officeDocument/2006/customXml" ds:itemID="{123088B7-049D-415C-9052-8193542D0AD4}">
  <ds:schemaRefs/>
</ds:datastoreItem>
</file>

<file path=customXml/itemProps44.xml><?xml version="1.0" encoding="utf-8"?>
<ds:datastoreItem xmlns:ds="http://schemas.openxmlformats.org/officeDocument/2006/customXml" ds:itemID="{98B32202-2760-4EB5-9F0C-07C1E9ED5DC5}">
  <ds:schemaRefs/>
</ds:datastoreItem>
</file>

<file path=customXml/itemProps45.xml><?xml version="1.0" encoding="utf-8"?>
<ds:datastoreItem xmlns:ds="http://schemas.openxmlformats.org/officeDocument/2006/customXml" ds:itemID="{BEBCAA5D-291E-4A4B-9167-CCBF0A8B32D2}">
  <ds:schemaRefs/>
</ds:datastoreItem>
</file>

<file path=customXml/itemProps46.xml><?xml version="1.0" encoding="utf-8"?>
<ds:datastoreItem xmlns:ds="http://schemas.openxmlformats.org/officeDocument/2006/customXml" ds:itemID="{A34E2D37-E196-456E-AB3F-F410909CFEFE}">
  <ds:schemaRefs/>
</ds:datastoreItem>
</file>

<file path=customXml/itemProps47.xml><?xml version="1.0" encoding="utf-8"?>
<ds:datastoreItem xmlns:ds="http://schemas.openxmlformats.org/officeDocument/2006/customXml" ds:itemID="{165D2536-2676-44F0-8360-D6D857C3EAFF}">
  <ds:schemaRefs/>
</ds:datastoreItem>
</file>

<file path=customXml/itemProps48.xml><?xml version="1.0" encoding="utf-8"?>
<ds:datastoreItem xmlns:ds="http://schemas.openxmlformats.org/officeDocument/2006/customXml" ds:itemID="{B87B144E-251E-4A48-82C9-379F3143C01E}">
  <ds:schemaRefs/>
</ds:datastoreItem>
</file>

<file path=customXml/itemProps49.xml><?xml version="1.0" encoding="utf-8"?>
<ds:datastoreItem xmlns:ds="http://schemas.openxmlformats.org/officeDocument/2006/customXml" ds:itemID="{BBD1F3D0-FF33-4F44-99D6-D0ECB9827CB6}">
  <ds:schemaRefs/>
</ds:datastoreItem>
</file>

<file path=customXml/itemProps5.xml><?xml version="1.0" encoding="utf-8"?>
<ds:datastoreItem xmlns:ds="http://schemas.openxmlformats.org/officeDocument/2006/customXml" ds:itemID="{0059AE56-EED7-4D81-93EA-8DA465BB9DE0}">
  <ds:schemaRefs/>
</ds:datastoreItem>
</file>

<file path=customXml/itemProps50.xml><?xml version="1.0" encoding="utf-8"?>
<ds:datastoreItem xmlns:ds="http://schemas.openxmlformats.org/officeDocument/2006/customXml" ds:itemID="{B1D2C654-04A0-41FA-8EE7-468AC5EE2B2F}">
  <ds:schemaRefs/>
</ds:datastoreItem>
</file>

<file path=customXml/itemProps51.xml><?xml version="1.0" encoding="utf-8"?>
<ds:datastoreItem xmlns:ds="http://schemas.openxmlformats.org/officeDocument/2006/customXml" ds:itemID="{0CB09775-2F52-42CA-B8CB-D9FBA914478B}">
  <ds:schemaRefs/>
</ds:datastoreItem>
</file>

<file path=customXml/itemProps52.xml><?xml version="1.0" encoding="utf-8"?>
<ds:datastoreItem xmlns:ds="http://schemas.openxmlformats.org/officeDocument/2006/customXml" ds:itemID="{8B19DBF6-11B2-4805-B526-AD1255999CFD}">
  <ds:schemaRefs/>
</ds:datastoreItem>
</file>

<file path=customXml/itemProps53.xml><?xml version="1.0" encoding="utf-8"?>
<ds:datastoreItem xmlns:ds="http://schemas.openxmlformats.org/officeDocument/2006/customXml" ds:itemID="{41CCB2CE-3A46-4865-A87C-1703D68F74B3}">
  <ds:schemaRefs/>
</ds:datastoreItem>
</file>

<file path=customXml/itemProps54.xml><?xml version="1.0" encoding="utf-8"?>
<ds:datastoreItem xmlns:ds="http://schemas.openxmlformats.org/officeDocument/2006/customXml" ds:itemID="{D12FA1D8-8C2C-486E-A4F3-325869DAE66B}">
  <ds:schemaRefs/>
</ds:datastoreItem>
</file>

<file path=customXml/itemProps55.xml><?xml version="1.0" encoding="utf-8"?>
<ds:datastoreItem xmlns:ds="http://schemas.openxmlformats.org/officeDocument/2006/customXml" ds:itemID="{4CD8BA9E-AC91-4C12-8F69-C8A58A2D5FF4}">
  <ds:schemaRefs/>
</ds:datastoreItem>
</file>

<file path=customXml/itemProps56.xml><?xml version="1.0" encoding="utf-8"?>
<ds:datastoreItem xmlns:ds="http://schemas.openxmlformats.org/officeDocument/2006/customXml" ds:itemID="{88556D6E-E929-431F-AFAF-12D22335D8DE}">
  <ds:schemaRefs/>
</ds:datastoreItem>
</file>

<file path=customXml/itemProps57.xml><?xml version="1.0" encoding="utf-8"?>
<ds:datastoreItem xmlns:ds="http://schemas.openxmlformats.org/officeDocument/2006/customXml" ds:itemID="{C1DE9382-A29E-41CB-BF32-A93B4940F3E8}">
  <ds:schemaRefs/>
</ds:datastoreItem>
</file>

<file path=customXml/itemProps58.xml><?xml version="1.0" encoding="utf-8"?>
<ds:datastoreItem xmlns:ds="http://schemas.openxmlformats.org/officeDocument/2006/customXml" ds:itemID="{B0EBB4C1-6E48-49B4-BAED-54C44EE07E6F}">
  <ds:schemaRefs/>
</ds:datastoreItem>
</file>

<file path=customXml/itemProps59.xml><?xml version="1.0" encoding="utf-8"?>
<ds:datastoreItem xmlns:ds="http://schemas.openxmlformats.org/officeDocument/2006/customXml" ds:itemID="{5F00B848-5F99-4F7D-BC92-6A31E4CD07E5}">
  <ds:schemaRefs/>
</ds:datastoreItem>
</file>

<file path=customXml/itemProps6.xml><?xml version="1.0" encoding="utf-8"?>
<ds:datastoreItem xmlns:ds="http://schemas.openxmlformats.org/officeDocument/2006/customXml" ds:itemID="{8A9B6B18-4240-41E6-A3F6-34AF8666EB88}">
  <ds:schemaRefs/>
</ds:datastoreItem>
</file>

<file path=customXml/itemProps60.xml><?xml version="1.0" encoding="utf-8"?>
<ds:datastoreItem xmlns:ds="http://schemas.openxmlformats.org/officeDocument/2006/customXml" ds:itemID="{07C9205A-40F2-443A-9D16-4526E2D00F14}">
  <ds:schemaRefs/>
</ds:datastoreItem>
</file>

<file path=customXml/itemProps61.xml><?xml version="1.0" encoding="utf-8"?>
<ds:datastoreItem xmlns:ds="http://schemas.openxmlformats.org/officeDocument/2006/customXml" ds:itemID="{A2656E72-F551-4E3C-8B07-31F694A551E0}">
  <ds:schemaRefs/>
</ds:datastoreItem>
</file>

<file path=customXml/itemProps62.xml><?xml version="1.0" encoding="utf-8"?>
<ds:datastoreItem xmlns:ds="http://schemas.openxmlformats.org/officeDocument/2006/customXml" ds:itemID="{CD53EF8C-D267-4952-B278-4EE323A8EC3C}">
  <ds:schemaRefs/>
</ds:datastoreItem>
</file>

<file path=customXml/itemProps63.xml><?xml version="1.0" encoding="utf-8"?>
<ds:datastoreItem xmlns:ds="http://schemas.openxmlformats.org/officeDocument/2006/customXml" ds:itemID="{C7CEF7C9-A9E4-466B-A850-AEA4879C6854}">
  <ds:schemaRefs/>
</ds:datastoreItem>
</file>

<file path=customXml/itemProps64.xml><?xml version="1.0" encoding="utf-8"?>
<ds:datastoreItem xmlns:ds="http://schemas.openxmlformats.org/officeDocument/2006/customXml" ds:itemID="{12422646-3C77-4527-99B6-EB8401EA86C8}">
  <ds:schemaRefs/>
</ds:datastoreItem>
</file>

<file path=customXml/itemProps65.xml><?xml version="1.0" encoding="utf-8"?>
<ds:datastoreItem xmlns:ds="http://schemas.openxmlformats.org/officeDocument/2006/customXml" ds:itemID="{E7952442-2F51-4AAD-B984-107E5B3A015C}">
  <ds:schemaRefs/>
</ds:datastoreItem>
</file>

<file path=customXml/itemProps66.xml><?xml version="1.0" encoding="utf-8"?>
<ds:datastoreItem xmlns:ds="http://schemas.openxmlformats.org/officeDocument/2006/customXml" ds:itemID="{3B3276D1-8B75-42D1-8CA8-24AA8D194A5F}">
  <ds:schemaRefs/>
</ds:datastoreItem>
</file>

<file path=customXml/itemProps67.xml><?xml version="1.0" encoding="utf-8"?>
<ds:datastoreItem xmlns:ds="http://schemas.openxmlformats.org/officeDocument/2006/customXml" ds:itemID="{DF9F780D-7014-47FE-A14E-0B146D8D7C62}">
  <ds:schemaRefs/>
</ds:datastoreItem>
</file>

<file path=customXml/itemProps68.xml><?xml version="1.0" encoding="utf-8"?>
<ds:datastoreItem xmlns:ds="http://schemas.openxmlformats.org/officeDocument/2006/customXml" ds:itemID="{3B85D2F5-936A-4C9B-8AE7-D441DABDD8E1}">
  <ds:schemaRefs/>
</ds:datastoreItem>
</file>

<file path=customXml/itemProps69.xml><?xml version="1.0" encoding="utf-8"?>
<ds:datastoreItem xmlns:ds="http://schemas.openxmlformats.org/officeDocument/2006/customXml" ds:itemID="{5B41C90B-D2F6-43B2-A6B5-1E977D915BCD}">
  <ds:schemaRefs/>
</ds:datastoreItem>
</file>

<file path=customXml/itemProps7.xml><?xml version="1.0" encoding="utf-8"?>
<ds:datastoreItem xmlns:ds="http://schemas.openxmlformats.org/officeDocument/2006/customXml" ds:itemID="{6D11F758-7D74-4CF1-91FA-892EFC89AD24}">
  <ds:schemaRefs/>
</ds:datastoreItem>
</file>

<file path=customXml/itemProps70.xml><?xml version="1.0" encoding="utf-8"?>
<ds:datastoreItem xmlns:ds="http://schemas.openxmlformats.org/officeDocument/2006/customXml" ds:itemID="{63EBDEC6-DE17-4487-9518-83C10CE7CD9F}">
  <ds:schemaRefs/>
</ds:datastoreItem>
</file>

<file path=customXml/itemProps71.xml><?xml version="1.0" encoding="utf-8"?>
<ds:datastoreItem xmlns:ds="http://schemas.openxmlformats.org/officeDocument/2006/customXml" ds:itemID="{41FC6242-D069-4065-9596-12336C6319F9}">
  <ds:schemaRefs/>
</ds:datastoreItem>
</file>

<file path=customXml/itemProps72.xml><?xml version="1.0" encoding="utf-8"?>
<ds:datastoreItem xmlns:ds="http://schemas.openxmlformats.org/officeDocument/2006/customXml" ds:itemID="{A51716B3-46D8-4A56-9D64-593A845F11DA}">
  <ds:schemaRefs/>
</ds:datastoreItem>
</file>

<file path=customXml/itemProps73.xml><?xml version="1.0" encoding="utf-8"?>
<ds:datastoreItem xmlns:ds="http://schemas.openxmlformats.org/officeDocument/2006/customXml" ds:itemID="{8B3B570B-49F2-49BD-BEA1-B4366AD2897B}">
  <ds:schemaRefs/>
</ds:datastoreItem>
</file>

<file path=customXml/itemProps74.xml><?xml version="1.0" encoding="utf-8"?>
<ds:datastoreItem xmlns:ds="http://schemas.openxmlformats.org/officeDocument/2006/customXml" ds:itemID="{7DAF9A97-B2CC-414F-8094-F1073A3F5E5C}">
  <ds:schemaRefs/>
</ds:datastoreItem>
</file>

<file path=customXml/itemProps75.xml><?xml version="1.0" encoding="utf-8"?>
<ds:datastoreItem xmlns:ds="http://schemas.openxmlformats.org/officeDocument/2006/customXml" ds:itemID="{51F4E07E-F60E-47CA-B9B4-6B21657B19DD}">
  <ds:schemaRefs/>
</ds:datastoreItem>
</file>

<file path=customXml/itemProps76.xml><?xml version="1.0" encoding="utf-8"?>
<ds:datastoreItem xmlns:ds="http://schemas.openxmlformats.org/officeDocument/2006/customXml" ds:itemID="{82F538D3-3306-42BC-B176-7FE63E88B28E}">
  <ds:schemaRefs/>
</ds:datastoreItem>
</file>

<file path=customXml/itemProps77.xml><?xml version="1.0" encoding="utf-8"?>
<ds:datastoreItem xmlns:ds="http://schemas.openxmlformats.org/officeDocument/2006/customXml" ds:itemID="{4F90D5F6-4A41-46BA-9E14-A50869223ABB}">
  <ds:schemaRefs/>
</ds:datastoreItem>
</file>

<file path=customXml/itemProps78.xml><?xml version="1.0" encoding="utf-8"?>
<ds:datastoreItem xmlns:ds="http://schemas.openxmlformats.org/officeDocument/2006/customXml" ds:itemID="{E65D098A-D500-4D90-9F8C-7123F56C7AC2}">
  <ds:schemaRefs/>
</ds:datastoreItem>
</file>

<file path=customXml/itemProps79.xml><?xml version="1.0" encoding="utf-8"?>
<ds:datastoreItem xmlns:ds="http://schemas.openxmlformats.org/officeDocument/2006/customXml" ds:itemID="{C24FA58E-EFE4-414A-B4D0-2D8FFBE282A4}">
  <ds:schemaRefs/>
</ds:datastoreItem>
</file>

<file path=customXml/itemProps8.xml><?xml version="1.0" encoding="utf-8"?>
<ds:datastoreItem xmlns:ds="http://schemas.openxmlformats.org/officeDocument/2006/customXml" ds:itemID="{EA3B1AEA-80B1-40D1-844D-B1A600FE5908}">
  <ds:schemaRefs/>
</ds:datastoreItem>
</file>

<file path=customXml/itemProps80.xml><?xml version="1.0" encoding="utf-8"?>
<ds:datastoreItem xmlns:ds="http://schemas.openxmlformats.org/officeDocument/2006/customXml" ds:itemID="{C58A5D33-2325-4D0E-8CCF-A84E82B1FDA8}">
  <ds:schemaRefs/>
</ds:datastoreItem>
</file>

<file path=customXml/itemProps81.xml><?xml version="1.0" encoding="utf-8"?>
<ds:datastoreItem xmlns:ds="http://schemas.openxmlformats.org/officeDocument/2006/customXml" ds:itemID="{21E63737-EA08-42A1-88E3-659E3634597A}">
  <ds:schemaRefs/>
</ds:datastoreItem>
</file>

<file path=customXml/itemProps82.xml><?xml version="1.0" encoding="utf-8"?>
<ds:datastoreItem xmlns:ds="http://schemas.openxmlformats.org/officeDocument/2006/customXml" ds:itemID="{C1A0ACCE-BCCF-466A-BA89-2D62D40AB875}">
  <ds:schemaRefs/>
</ds:datastoreItem>
</file>

<file path=customXml/itemProps83.xml><?xml version="1.0" encoding="utf-8"?>
<ds:datastoreItem xmlns:ds="http://schemas.openxmlformats.org/officeDocument/2006/customXml" ds:itemID="{9218C5D3-1DF7-413C-93FF-CB0B8AA3F31A}">
  <ds:schemaRefs/>
</ds:datastoreItem>
</file>

<file path=customXml/itemProps84.xml><?xml version="1.0" encoding="utf-8"?>
<ds:datastoreItem xmlns:ds="http://schemas.openxmlformats.org/officeDocument/2006/customXml" ds:itemID="{91853E97-89C2-4AE6-A733-07C2298C4551}">
  <ds:schemaRefs/>
</ds:datastoreItem>
</file>

<file path=customXml/itemProps85.xml><?xml version="1.0" encoding="utf-8"?>
<ds:datastoreItem xmlns:ds="http://schemas.openxmlformats.org/officeDocument/2006/customXml" ds:itemID="{2A492D1C-522E-4D39-8DD8-FA3C4C1080E2}">
  <ds:schemaRefs/>
</ds:datastoreItem>
</file>

<file path=customXml/itemProps86.xml><?xml version="1.0" encoding="utf-8"?>
<ds:datastoreItem xmlns:ds="http://schemas.openxmlformats.org/officeDocument/2006/customXml" ds:itemID="{E5A0C05B-FDCB-4E94-A469-A1AB1E454862}">
  <ds:schemaRefs/>
</ds:datastoreItem>
</file>

<file path=customXml/itemProps87.xml><?xml version="1.0" encoding="utf-8"?>
<ds:datastoreItem xmlns:ds="http://schemas.openxmlformats.org/officeDocument/2006/customXml" ds:itemID="{83E47842-AA90-476D-BE41-3F10DF15E4F8}">
  <ds:schemaRefs/>
</ds:datastoreItem>
</file>

<file path=customXml/itemProps88.xml><?xml version="1.0" encoding="utf-8"?>
<ds:datastoreItem xmlns:ds="http://schemas.openxmlformats.org/officeDocument/2006/customXml" ds:itemID="{F7C82B95-6298-4532-A0FE-B201EEEF711C}">
  <ds:schemaRefs/>
</ds:datastoreItem>
</file>

<file path=customXml/itemProps89.xml><?xml version="1.0" encoding="utf-8"?>
<ds:datastoreItem xmlns:ds="http://schemas.openxmlformats.org/officeDocument/2006/customXml" ds:itemID="{24740BA3-2EC7-46C7-B084-BDA9318CC9CA}">
  <ds:schemaRefs/>
</ds:datastoreItem>
</file>

<file path=customXml/itemProps9.xml><?xml version="1.0" encoding="utf-8"?>
<ds:datastoreItem xmlns:ds="http://schemas.openxmlformats.org/officeDocument/2006/customXml" ds:itemID="{F820B469-0A5F-477C-989A-AD27B74468A9}">
  <ds:schemaRefs/>
</ds:datastoreItem>
</file>

<file path=customXml/itemProps90.xml><?xml version="1.0" encoding="utf-8"?>
<ds:datastoreItem xmlns:ds="http://schemas.openxmlformats.org/officeDocument/2006/customXml" ds:itemID="{02FD0A35-4E2C-434E-B899-3DF26BD9035A}">
  <ds:schemaRefs/>
</ds:datastoreItem>
</file>

<file path=customXml/itemProps91.xml><?xml version="1.0" encoding="utf-8"?>
<ds:datastoreItem xmlns:ds="http://schemas.openxmlformats.org/officeDocument/2006/customXml" ds:itemID="{39C1176A-3EC6-40CE-B62A-731066CC2EE3}">
  <ds:schemaRefs/>
</ds:datastoreItem>
</file>

<file path=customXml/itemProps92.xml><?xml version="1.0" encoding="utf-8"?>
<ds:datastoreItem xmlns:ds="http://schemas.openxmlformats.org/officeDocument/2006/customXml" ds:itemID="{42B1C336-2A15-40ED-A292-A5CE128A8626}">
  <ds:schemaRefs/>
</ds:datastoreItem>
</file>

<file path=customXml/itemProps93.xml><?xml version="1.0" encoding="utf-8"?>
<ds:datastoreItem xmlns:ds="http://schemas.openxmlformats.org/officeDocument/2006/customXml" ds:itemID="{541B2166-0819-47A0-800C-1D7D85A1F34F}">
  <ds:schemaRefs/>
</ds:datastoreItem>
</file>

<file path=customXml/itemProps94.xml><?xml version="1.0" encoding="utf-8"?>
<ds:datastoreItem xmlns:ds="http://schemas.openxmlformats.org/officeDocument/2006/customXml" ds:itemID="{51752521-E394-4C99-BD34-2EBEBAA569D1}">
  <ds:schemaRefs/>
</ds:datastoreItem>
</file>

<file path=customXml/itemProps95.xml><?xml version="1.0" encoding="utf-8"?>
<ds:datastoreItem xmlns:ds="http://schemas.openxmlformats.org/officeDocument/2006/customXml" ds:itemID="{1566B9E2-D8E7-4566-ACD5-7F9A09E49665}">
  <ds:schemaRefs/>
</ds:datastoreItem>
</file>

<file path=customXml/itemProps96.xml><?xml version="1.0" encoding="utf-8"?>
<ds:datastoreItem xmlns:ds="http://schemas.openxmlformats.org/officeDocument/2006/customXml" ds:itemID="{8EEB1C7B-CFDD-491B-88C3-BDCA6DA44FCC}">
  <ds:schemaRefs/>
</ds:datastoreItem>
</file>

<file path=customXml/itemProps97.xml><?xml version="1.0" encoding="utf-8"?>
<ds:datastoreItem xmlns:ds="http://schemas.openxmlformats.org/officeDocument/2006/customXml" ds:itemID="{5B289BBA-8723-4BA9-8A6D-6C116DC0FEF7}">
  <ds:schemaRefs/>
</ds:datastoreItem>
</file>

<file path=customXml/itemProps98.xml><?xml version="1.0" encoding="utf-8"?>
<ds:datastoreItem xmlns:ds="http://schemas.openxmlformats.org/officeDocument/2006/customXml" ds:itemID="{E50F0EC9-5EDD-4599-B5CE-3053226CB2BE}">
  <ds:schemaRefs/>
</ds:datastoreItem>
</file>

<file path=customXml/itemProps99.xml><?xml version="1.0" encoding="utf-8"?>
<ds:datastoreItem xmlns:ds="http://schemas.openxmlformats.org/officeDocument/2006/customXml" ds:itemID="{A685B9B3-EB55-4C8E-AD34-9C0511A83D1B}">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22422</Words>
  <Application>WPS 演示</Application>
  <PresentationFormat>自定义</PresentationFormat>
  <Paragraphs>1069</Paragraphs>
  <Slides>129</Slides>
  <Notes>120</Notes>
  <HiddenSlides>0</HiddenSlides>
  <MMClips>0</MMClips>
  <ScaleCrop>false</ScaleCrop>
  <HeadingPairs>
    <vt:vector size="8" baseType="variant">
      <vt:variant>
        <vt:lpstr>已用的字体</vt:lpstr>
      </vt:variant>
      <vt:variant>
        <vt:i4>18</vt:i4>
      </vt:variant>
      <vt:variant>
        <vt:lpstr>主题</vt:lpstr>
      </vt:variant>
      <vt:variant>
        <vt:i4>3</vt:i4>
      </vt:variant>
      <vt:variant>
        <vt:lpstr>嵌入 OLE 服务器</vt:lpstr>
      </vt:variant>
      <vt:variant>
        <vt:i4>320</vt:i4>
      </vt:variant>
      <vt:variant>
        <vt:lpstr>幻灯片标题</vt:lpstr>
      </vt:variant>
      <vt:variant>
        <vt:i4>129</vt:i4>
      </vt:variant>
    </vt:vector>
  </HeadingPairs>
  <TitlesOfParts>
    <vt:vector size="470" baseType="lpstr">
      <vt:lpstr>Arial</vt:lpstr>
      <vt:lpstr>宋体</vt:lpstr>
      <vt:lpstr>Wingdings</vt:lpstr>
      <vt:lpstr>微软雅黑</vt:lpstr>
      <vt:lpstr>楷体</vt:lpstr>
      <vt:lpstr>Times New Roman</vt:lpstr>
      <vt:lpstr>华文细黑</vt:lpstr>
      <vt:lpstr>Times New Roman</vt:lpstr>
      <vt:lpstr>等线</vt:lpstr>
      <vt:lpstr>Arial Unicode MS</vt:lpstr>
      <vt:lpstr>Calibri</vt:lpstr>
      <vt:lpstr>Times New Roman</vt:lpstr>
      <vt:lpstr>楷体_GB2312</vt:lpstr>
      <vt:lpstr>新宋体</vt:lpstr>
      <vt:lpstr>Arial Narrow</vt:lpstr>
      <vt:lpstr>Arial Unicode MS</vt:lpstr>
      <vt:lpstr>黑体</vt:lpstr>
      <vt:lpstr>NEU-BZ</vt:lpstr>
      <vt:lpstr>自定义设计方案</vt:lpstr>
      <vt:lpstr>返回目录</vt:lpstr>
      <vt:lpstr>2_Office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210</cp:revision>
  <dcterms:created xsi:type="dcterms:W3CDTF">2025-01-16T06:29:00Z</dcterms:created>
  <dcterms:modified xsi:type="dcterms:W3CDTF">2025-08-20T14:50:37Z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1CB21020804F4EECA69F7B0E5EBF5A06_13</vt:lpwstr>
  </property>
  <property fmtid="{D5CDD505-2E9C-101B-9397-08002B2CF9AE}" pid="3" name="KSOProductBuildVer">
    <vt:lpwstr>2052-12.1.0.22529</vt:lpwstr>
  </property>
</Properties>
</file>